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  <p:sldMasterId id="214748368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EB Garamond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EBGaramond-regular.fntdata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EBGaramond-italic.fntdata"/><Relationship Id="rId25" Type="http://schemas.openxmlformats.org/officeDocument/2006/relationships/font" Target="fonts/EBGaramond-bold.fntdata"/><Relationship Id="rId27" Type="http://schemas.openxmlformats.org/officeDocument/2006/relationships/font" Target="fonts/EBGaramond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021fb2740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1021fb2740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051e506370_0_2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g1051e506370_0_2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051e506370_0_3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g1051e506370_0_3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051e506370_0_3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g1051e506370_0_3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051e506370_0_4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g1051e506370_0_4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021fb2740a_0_2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g1021fb2740a_0_2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6cc08300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g1026cc08300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1021fb2740a_0_3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g1021fb2740a_0_3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1021fb2740a_0_16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g1021fb2740a_0_16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021fb2740a_0_18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1021fb2740a_0_18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21fb2740a_0_20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1021fb2740a_0_20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021fb2740a_0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021fb2740a_0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021fb2740a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1021fb2740a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fc56f6c09a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fc56f6c09a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021fb2740a_0_3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1021fb2740a_0_3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021fb2740a_0_1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1021fb2740a_0_1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021fb2740a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g1021fb2740a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://www.pptmon.com/" TargetMode="External"/><Relationship Id="rId4" Type="http://schemas.openxmlformats.org/officeDocument/2006/relationships/hyperlink" Target="http://www.pptmon.com/" TargetMode="External"/><Relationship Id="rId5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://www.pptmon.com/" TargetMode="External"/><Relationship Id="rId4" Type="http://schemas.openxmlformats.org/officeDocument/2006/relationships/hyperlink" Target="http://www.pptmon.com/" TargetMode="External"/><Relationship Id="rId5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pptmon.com/" TargetMode="External"/><Relationship Id="rId4" Type="http://schemas.openxmlformats.org/officeDocument/2006/relationships/hyperlink" Target="http://www.pptmon.com/" TargetMode="External"/><Relationship Id="rId5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www.pptmon.com/" TargetMode="External"/><Relationship Id="rId4" Type="http://schemas.openxmlformats.org/officeDocument/2006/relationships/hyperlink" Target="http://www.pptmon.com/" TargetMode="External"/><Relationship Id="rId5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www.pptmon.com/" TargetMode="External"/><Relationship Id="rId3" Type="http://schemas.openxmlformats.org/officeDocument/2006/relationships/hyperlink" Target="http://www.pptmon.com/" TargetMode="External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MON title">
  <p:cSld name="PPTMON titl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rgbClr val="1E1E1E"/>
          </a:solidFill>
          <a:ln>
            <a:noFill/>
          </a:ln>
        </p:spPr>
      </p:pic>
      <p:cxnSp>
        <p:nvCxnSpPr>
          <p:cNvPr id="54" name="Google Shape;54;p13"/>
          <p:cNvCxnSpPr/>
          <p:nvPr/>
        </p:nvCxnSpPr>
        <p:spPr>
          <a:xfrm flipH="1">
            <a:off x="6772200" y="-40720"/>
            <a:ext cx="2371800" cy="23718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55" name="Google Shape;55;p13"/>
          <p:cNvCxnSpPr/>
          <p:nvPr/>
        </p:nvCxnSpPr>
        <p:spPr>
          <a:xfrm flipH="1">
            <a:off x="-75" y="2771775"/>
            <a:ext cx="2371800" cy="23718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PTMON slide">
  <p:cSld name="1_PPTMON slid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" name="Google Shape;58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PPTMON slide">
  <p:cSld name="2_PPTMON slid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" name="Google Shape;61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PPTMON slide">
  <p:cSld name="3_PPTMON slid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PPTMON slide">
  <p:cSld name="4_PPTMON slid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7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17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PPTMON slide">
  <p:cSld name="7_PPTMON slid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" name="Google Shape;74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8"/>
          <p:cNvSpPr/>
          <p:nvPr>
            <p:ph idx="2" type="pic"/>
          </p:nvPr>
        </p:nvSpPr>
        <p:spPr>
          <a:xfrm>
            <a:off x="878740" y="1409700"/>
            <a:ext cx="1337400" cy="13374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77" name="Google Shape;77;p18"/>
          <p:cNvSpPr/>
          <p:nvPr>
            <p:ph idx="3" type="pic"/>
          </p:nvPr>
        </p:nvSpPr>
        <p:spPr>
          <a:xfrm>
            <a:off x="878740" y="3101080"/>
            <a:ext cx="1337400" cy="13374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78" name="Google Shape;78;p18"/>
          <p:cNvSpPr/>
          <p:nvPr>
            <p:ph idx="4" type="pic"/>
          </p:nvPr>
        </p:nvSpPr>
        <p:spPr>
          <a:xfrm>
            <a:off x="4845019" y="1409700"/>
            <a:ext cx="1337400" cy="13374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79" name="Google Shape;79;p18"/>
          <p:cNvSpPr/>
          <p:nvPr>
            <p:ph idx="5" type="pic"/>
          </p:nvPr>
        </p:nvSpPr>
        <p:spPr>
          <a:xfrm>
            <a:off x="4845019" y="3101080"/>
            <a:ext cx="1337400" cy="13374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PPTMON slide">
  <p:cSld name="5_PPTMON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9"/>
          <p:cNvSpPr/>
          <p:nvPr>
            <p:ph idx="2" type="pic"/>
          </p:nvPr>
        </p:nvSpPr>
        <p:spPr>
          <a:xfrm>
            <a:off x="3714750" y="1343025"/>
            <a:ext cx="5429400" cy="2114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PPTMON slide">
  <p:cSld name="6_PPTMON slid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89;p20"/>
          <p:cNvCxnSpPr/>
          <p:nvPr/>
        </p:nvCxnSpPr>
        <p:spPr>
          <a:xfrm flipH="1">
            <a:off x="-75" y="1200167"/>
            <a:ext cx="2371800" cy="23718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90" name="Google Shape;90;p20"/>
          <p:cNvCxnSpPr/>
          <p:nvPr/>
        </p:nvCxnSpPr>
        <p:spPr>
          <a:xfrm flipH="1">
            <a:off x="2485895" y="1200168"/>
            <a:ext cx="2038500" cy="20385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91" name="Google Shape;91;p20"/>
          <p:cNvCxnSpPr/>
          <p:nvPr/>
        </p:nvCxnSpPr>
        <p:spPr>
          <a:xfrm flipH="1">
            <a:off x="4571890" y="1200168"/>
            <a:ext cx="2114700" cy="21147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92" name="Google Shape;92;p20"/>
          <p:cNvCxnSpPr/>
          <p:nvPr/>
        </p:nvCxnSpPr>
        <p:spPr>
          <a:xfrm>
            <a:off x="6772294" y="1200168"/>
            <a:ext cx="2371800" cy="23718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93" name="Google Shape;93;p20"/>
          <p:cNvCxnSpPr/>
          <p:nvPr/>
        </p:nvCxnSpPr>
        <p:spPr>
          <a:xfrm>
            <a:off x="4610099" y="1200168"/>
            <a:ext cx="962700" cy="9627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94" name="Google Shape;94;p20"/>
          <p:cNvCxnSpPr/>
          <p:nvPr/>
        </p:nvCxnSpPr>
        <p:spPr>
          <a:xfrm>
            <a:off x="2457429" y="1200168"/>
            <a:ext cx="962700" cy="9627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PPTMON slide">
  <p:cSld name="8_PPTMON slide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1"/>
          <p:cNvSpPr/>
          <p:nvPr>
            <p:ph idx="2" type="pic"/>
          </p:nvPr>
        </p:nvSpPr>
        <p:spPr>
          <a:xfrm>
            <a:off x="587504" y="1050131"/>
            <a:ext cx="1634400" cy="3536100"/>
          </a:xfrm>
          <a:prstGeom prst="roundRect">
            <a:avLst>
              <a:gd fmla="val 7322" name="adj"/>
            </a:avLst>
          </a:prstGeom>
          <a:solidFill>
            <a:schemeClr val="lt1"/>
          </a:solidFill>
          <a:ln>
            <a:noFill/>
          </a:ln>
        </p:spPr>
        <p:txBody>
          <a:bodyPr anchorCtr="1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00" name="Google Shape;100;p21"/>
          <p:cNvSpPr/>
          <p:nvPr>
            <p:ph idx="3" type="pic"/>
          </p:nvPr>
        </p:nvSpPr>
        <p:spPr>
          <a:xfrm>
            <a:off x="2711579" y="1050131"/>
            <a:ext cx="1634400" cy="3536100"/>
          </a:xfrm>
          <a:prstGeom prst="roundRect">
            <a:avLst>
              <a:gd fmla="val 7322" name="adj"/>
            </a:avLst>
          </a:prstGeom>
          <a:solidFill>
            <a:schemeClr val="lt1"/>
          </a:solidFill>
          <a:ln>
            <a:noFill/>
          </a:ln>
        </p:spPr>
        <p:txBody>
          <a:bodyPr anchorCtr="1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PPTMON slide">
  <p:cSld name="9_PPTMON slid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2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2"/>
          <p:cNvSpPr/>
          <p:nvPr>
            <p:ph idx="2" type="pic"/>
          </p:nvPr>
        </p:nvSpPr>
        <p:spPr>
          <a:xfrm>
            <a:off x="878206" y="878681"/>
            <a:ext cx="2868900" cy="3836100"/>
          </a:xfrm>
          <a:prstGeom prst="roundRect">
            <a:avLst>
              <a:gd fmla="val 1926" name="adj"/>
            </a:avLst>
          </a:prstGeom>
          <a:solidFill>
            <a:srgbClr val="F2F2F2"/>
          </a:solidFill>
          <a:ln>
            <a:noFill/>
          </a:ln>
        </p:spPr>
        <p:txBody>
          <a:bodyPr anchorCtr="1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PPTMON slide">
  <p:cSld name="10_PPTMON slide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3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23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3"/>
          <p:cNvSpPr/>
          <p:nvPr>
            <p:ph idx="2" type="pic"/>
          </p:nvPr>
        </p:nvSpPr>
        <p:spPr>
          <a:xfrm>
            <a:off x="704850" y="1054894"/>
            <a:ext cx="4705200" cy="2838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1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MON title">
  <p:cSld name="PPTMON title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2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rgbClr val="1E1E1E"/>
          </a:solidFill>
          <a:ln>
            <a:noFill/>
          </a:ln>
        </p:spPr>
      </p:pic>
      <p:cxnSp>
        <p:nvCxnSpPr>
          <p:cNvPr id="116" name="Google Shape;116;p25"/>
          <p:cNvCxnSpPr/>
          <p:nvPr/>
        </p:nvCxnSpPr>
        <p:spPr>
          <a:xfrm flipH="1">
            <a:off x="6772200" y="-40720"/>
            <a:ext cx="2371800" cy="23718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117" name="Google Shape;117;p25"/>
          <p:cNvCxnSpPr/>
          <p:nvPr/>
        </p:nvCxnSpPr>
        <p:spPr>
          <a:xfrm flipH="1">
            <a:off x="-75" y="2771775"/>
            <a:ext cx="2371800" cy="23718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PTMON slide">
  <p:cSld name="1_PPTMON slide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6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p2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PPTMON slide">
  <p:cSld name="2_PPTMON slide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PPTMON slide">
  <p:cSld name="3_PPTMON slide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2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PPTMON slide">
  <p:cSld name="4_PPTMON slide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9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p29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9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PPTMON slide">
  <p:cSld name="7_PPTMON slid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3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30"/>
          <p:cNvSpPr/>
          <p:nvPr>
            <p:ph idx="2" type="pic"/>
          </p:nvPr>
        </p:nvSpPr>
        <p:spPr>
          <a:xfrm>
            <a:off x="878740" y="1409700"/>
            <a:ext cx="1337400" cy="13374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39" name="Google Shape;139;p30"/>
          <p:cNvSpPr/>
          <p:nvPr>
            <p:ph idx="3" type="pic"/>
          </p:nvPr>
        </p:nvSpPr>
        <p:spPr>
          <a:xfrm>
            <a:off x="878740" y="3101080"/>
            <a:ext cx="1337400" cy="13374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40" name="Google Shape;140;p30"/>
          <p:cNvSpPr/>
          <p:nvPr>
            <p:ph idx="4" type="pic"/>
          </p:nvPr>
        </p:nvSpPr>
        <p:spPr>
          <a:xfrm>
            <a:off x="4845019" y="1409700"/>
            <a:ext cx="1337400" cy="13374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41" name="Google Shape;141;p30"/>
          <p:cNvSpPr/>
          <p:nvPr>
            <p:ph idx="5" type="pic"/>
          </p:nvPr>
        </p:nvSpPr>
        <p:spPr>
          <a:xfrm>
            <a:off x="4845019" y="3101080"/>
            <a:ext cx="1337400" cy="13374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PPTMON slide">
  <p:cSld name="5_PPTMON slide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p3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1"/>
          <p:cNvSpPr/>
          <p:nvPr>
            <p:ph idx="2" type="pic"/>
          </p:nvPr>
        </p:nvSpPr>
        <p:spPr>
          <a:xfrm>
            <a:off x="3714750" y="1343025"/>
            <a:ext cx="5429400" cy="2114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1" anchor="ctr" bIns="34275" lIns="68575" spcFirstLastPara="1" rIns="68575" wrap="square" tIns="6210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PPTMON slide">
  <p:cSld name="6_PPTMON slide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2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" name="Google Shape;149;p3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p32"/>
          <p:cNvCxnSpPr/>
          <p:nvPr/>
        </p:nvCxnSpPr>
        <p:spPr>
          <a:xfrm flipH="1">
            <a:off x="-75" y="1200167"/>
            <a:ext cx="2371800" cy="23718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152" name="Google Shape;152;p32"/>
          <p:cNvCxnSpPr/>
          <p:nvPr/>
        </p:nvCxnSpPr>
        <p:spPr>
          <a:xfrm flipH="1">
            <a:off x="2485895" y="1200168"/>
            <a:ext cx="2038500" cy="20385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153" name="Google Shape;153;p32"/>
          <p:cNvCxnSpPr/>
          <p:nvPr/>
        </p:nvCxnSpPr>
        <p:spPr>
          <a:xfrm flipH="1">
            <a:off x="4571890" y="1200168"/>
            <a:ext cx="2114700" cy="21147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154" name="Google Shape;154;p32"/>
          <p:cNvCxnSpPr/>
          <p:nvPr/>
        </p:nvCxnSpPr>
        <p:spPr>
          <a:xfrm>
            <a:off x="6772294" y="1200168"/>
            <a:ext cx="2371800" cy="23718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155" name="Google Shape;155;p32"/>
          <p:cNvCxnSpPr/>
          <p:nvPr/>
        </p:nvCxnSpPr>
        <p:spPr>
          <a:xfrm>
            <a:off x="4610099" y="1200168"/>
            <a:ext cx="962700" cy="9627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  <p:cxnSp>
        <p:nvCxnSpPr>
          <p:cNvPr id="156" name="Google Shape;156;p32"/>
          <p:cNvCxnSpPr/>
          <p:nvPr/>
        </p:nvCxnSpPr>
        <p:spPr>
          <a:xfrm>
            <a:off x="2457429" y="1200168"/>
            <a:ext cx="962700" cy="9627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PPTMON slide">
  <p:cSld name="8_PPTMON slide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3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p3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3"/>
          <p:cNvSpPr/>
          <p:nvPr>
            <p:ph idx="2" type="pic"/>
          </p:nvPr>
        </p:nvSpPr>
        <p:spPr>
          <a:xfrm>
            <a:off x="587504" y="1050131"/>
            <a:ext cx="1634400" cy="3536100"/>
          </a:xfrm>
          <a:prstGeom prst="roundRect">
            <a:avLst>
              <a:gd fmla="val 7322" name="adj"/>
            </a:avLst>
          </a:prstGeom>
          <a:solidFill>
            <a:schemeClr val="lt1"/>
          </a:solidFill>
          <a:ln>
            <a:noFill/>
          </a:ln>
        </p:spPr>
        <p:txBody>
          <a:bodyPr anchorCtr="1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62" name="Google Shape;162;p33"/>
          <p:cNvSpPr/>
          <p:nvPr>
            <p:ph idx="3" type="pic"/>
          </p:nvPr>
        </p:nvSpPr>
        <p:spPr>
          <a:xfrm>
            <a:off x="2711579" y="1050131"/>
            <a:ext cx="1634400" cy="3536100"/>
          </a:xfrm>
          <a:prstGeom prst="roundRect">
            <a:avLst>
              <a:gd fmla="val 7322" name="adj"/>
            </a:avLst>
          </a:prstGeom>
          <a:solidFill>
            <a:schemeClr val="lt1"/>
          </a:solidFill>
          <a:ln>
            <a:noFill/>
          </a:ln>
        </p:spPr>
        <p:txBody>
          <a:bodyPr anchorCtr="1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PPTMON slide">
  <p:cSld name="9_PPTMON slide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4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3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4"/>
          <p:cNvSpPr/>
          <p:nvPr>
            <p:ph idx="2" type="pic"/>
          </p:nvPr>
        </p:nvSpPr>
        <p:spPr>
          <a:xfrm>
            <a:off x="878206" y="878681"/>
            <a:ext cx="2868900" cy="3836100"/>
          </a:xfrm>
          <a:prstGeom prst="roundRect">
            <a:avLst>
              <a:gd fmla="val 1926" name="adj"/>
            </a:avLst>
          </a:prstGeom>
          <a:solidFill>
            <a:srgbClr val="F2F2F2"/>
          </a:solidFill>
          <a:ln>
            <a:noFill/>
          </a:ln>
        </p:spPr>
        <p:txBody>
          <a:bodyPr anchorCtr="1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PPTMON slide">
  <p:cSld name="10_PPTMON slide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5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35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5"/>
          <p:cNvSpPr/>
          <p:nvPr>
            <p:ph idx="2" type="pic"/>
          </p:nvPr>
        </p:nvSpPr>
        <p:spPr>
          <a:xfrm>
            <a:off x="704850" y="1054894"/>
            <a:ext cx="4705200" cy="2838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1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MON slide">
  <p:cSld name="PPTMON slide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6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3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MON custom">
  <p:cSld name="PPTMON custom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7"/>
          <p:cNvSpPr txBox="1"/>
          <p:nvPr/>
        </p:nvSpPr>
        <p:spPr>
          <a:xfrm>
            <a:off x="3054770" y="5283656"/>
            <a:ext cx="11448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p3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427" y="5297943"/>
            <a:ext cx="1853806" cy="14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8"/>
          <p:cNvSpPr txBox="1"/>
          <p:nvPr/>
        </p:nvSpPr>
        <p:spPr>
          <a:xfrm>
            <a:off x="3362325" y="1950132"/>
            <a:ext cx="24195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Golden Nugget</a:t>
            </a:r>
            <a:endParaRPr b="1" sz="24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Casino Analysis</a:t>
            </a:r>
            <a:endParaRPr b="1" sz="24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" name="Google Shape;184;p38"/>
          <p:cNvSpPr txBox="1"/>
          <p:nvPr/>
        </p:nvSpPr>
        <p:spPr>
          <a:xfrm>
            <a:off x="3516086" y="2824047"/>
            <a:ext cx="21117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Jade Poole, Edward Kim, Yordy Cruz, Kaitlyn Prerost</a:t>
            </a:r>
            <a:endParaRPr sz="1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" name="Google Shape;185;p38"/>
          <p:cNvSpPr/>
          <p:nvPr/>
        </p:nvSpPr>
        <p:spPr>
          <a:xfrm>
            <a:off x="3914775" y="3357205"/>
            <a:ext cx="1314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12. 1. </a:t>
            </a:r>
            <a:r>
              <a:rPr lang="en" sz="1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2021.</a:t>
            </a:r>
            <a:endParaRPr sz="1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7"/>
          <p:cNvSpPr/>
          <p:nvPr/>
        </p:nvSpPr>
        <p:spPr>
          <a:xfrm>
            <a:off x="3218084" y="-4460"/>
            <a:ext cx="1181438" cy="5150027"/>
          </a:xfrm>
          <a:custGeom>
            <a:rect b="b" l="l" r="r" t="t"/>
            <a:pathLst>
              <a:path extrusionOk="0" h="6866703" w="1575251">
                <a:moveTo>
                  <a:pt x="1157360" y="5360931"/>
                </a:moveTo>
                <a:cubicBezTo>
                  <a:pt x="1432376" y="4754329"/>
                  <a:pt x="1571625" y="4106822"/>
                  <a:pt x="1571625" y="3434947"/>
                </a:cubicBezTo>
                <a:cubicBezTo>
                  <a:pt x="1571625" y="2763942"/>
                  <a:pt x="1432376" y="2115565"/>
                  <a:pt x="1157360" y="1508963"/>
                </a:cubicBezTo>
                <a:cubicBezTo>
                  <a:pt x="898009" y="938914"/>
                  <a:pt x="532481" y="432396"/>
                  <a:pt x="70350" y="5947"/>
                </a:cubicBezTo>
                <a:lnTo>
                  <a:pt x="5947" y="5947"/>
                </a:lnTo>
                <a:lnTo>
                  <a:pt x="5947" y="5947"/>
                </a:lnTo>
                <a:cubicBezTo>
                  <a:pt x="972855" y="881473"/>
                  <a:pt x="1528110" y="2132101"/>
                  <a:pt x="1528110" y="3435818"/>
                </a:cubicBezTo>
                <a:cubicBezTo>
                  <a:pt x="1528110" y="4739534"/>
                  <a:pt x="973726" y="5990161"/>
                  <a:pt x="5947" y="6865688"/>
                </a:cubicBezTo>
                <a:lnTo>
                  <a:pt x="5947" y="6865688"/>
                </a:lnTo>
                <a:lnTo>
                  <a:pt x="70350" y="6865688"/>
                </a:lnTo>
                <a:cubicBezTo>
                  <a:pt x="532481" y="6438368"/>
                  <a:pt x="898009" y="5932721"/>
                  <a:pt x="1157360" y="5360931"/>
                </a:cubicBezTo>
                <a:close/>
              </a:path>
            </a:pathLst>
          </a:cu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13" name="Google Shape;413;p47"/>
          <p:cNvSpPr/>
          <p:nvPr/>
        </p:nvSpPr>
        <p:spPr>
          <a:xfrm>
            <a:off x="3530720" y="533401"/>
            <a:ext cx="881700" cy="881700"/>
          </a:xfrm>
          <a:prstGeom prst="ellipse">
            <a:avLst/>
          </a:prstGeom>
          <a:solidFill>
            <a:srgbClr val="363532"/>
          </a:solidFill>
          <a:ln cap="flat" cmpd="sng" w="889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14" name="Google Shape;414;p47"/>
          <p:cNvSpPr/>
          <p:nvPr/>
        </p:nvSpPr>
        <p:spPr>
          <a:xfrm>
            <a:off x="3906279" y="2130879"/>
            <a:ext cx="881700" cy="881700"/>
          </a:xfrm>
          <a:prstGeom prst="ellipse">
            <a:avLst/>
          </a:prstGeom>
          <a:solidFill>
            <a:srgbClr val="363532"/>
          </a:solidFill>
          <a:ln cap="flat" cmpd="sng" w="889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15" name="Google Shape;415;p47"/>
          <p:cNvSpPr/>
          <p:nvPr/>
        </p:nvSpPr>
        <p:spPr>
          <a:xfrm>
            <a:off x="3530720" y="3728357"/>
            <a:ext cx="881700" cy="881700"/>
          </a:xfrm>
          <a:prstGeom prst="ellipse">
            <a:avLst/>
          </a:prstGeom>
          <a:solidFill>
            <a:srgbClr val="363532"/>
          </a:solidFill>
          <a:ln cap="flat" cmpd="sng" w="889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16" name="Google Shape;416;p47"/>
          <p:cNvSpPr txBox="1"/>
          <p:nvPr/>
        </p:nvSpPr>
        <p:spPr>
          <a:xfrm>
            <a:off x="4693950" y="872217"/>
            <a:ext cx="31005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What elements makes a website attractive to customers? How does Golden Nugget compare to its competitors?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17" name="Google Shape;417;p47"/>
          <p:cNvSpPr/>
          <p:nvPr/>
        </p:nvSpPr>
        <p:spPr>
          <a:xfrm>
            <a:off x="4693945" y="657238"/>
            <a:ext cx="30795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Research</a:t>
            </a:r>
            <a:endParaRPr sz="1100"/>
          </a:p>
        </p:txBody>
      </p:sp>
      <p:sp>
        <p:nvSpPr>
          <p:cNvPr id="418" name="Google Shape;418;p47"/>
          <p:cNvSpPr txBox="1"/>
          <p:nvPr/>
        </p:nvSpPr>
        <p:spPr>
          <a:xfrm>
            <a:off x="4693946" y="4080517"/>
            <a:ext cx="3079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Display the results from 18 participants and conclude the Golden Nugget website  usability to its competitors 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19" name="Google Shape;419;p47"/>
          <p:cNvSpPr/>
          <p:nvPr/>
        </p:nvSpPr>
        <p:spPr>
          <a:xfrm>
            <a:off x="4693945" y="3865521"/>
            <a:ext cx="30795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Findings</a:t>
            </a:r>
            <a:endParaRPr sz="1100"/>
          </a:p>
        </p:txBody>
      </p:sp>
      <p:sp>
        <p:nvSpPr>
          <p:cNvPr id="420" name="Google Shape;420;p47"/>
          <p:cNvSpPr txBox="1"/>
          <p:nvPr/>
        </p:nvSpPr>
        <p:spPr>
          <a:xfrm>
            <a:off x="5084876" y="2480256"/>
            <a:ext cx="3079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Google forms:  18 questions surveyed 18 people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EB Garamond"/>
              <a:buChar char="●"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Pie charts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EB Garamond"/>
              <a:buChar char="●"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Line graphs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EB Garamond"/>
              <a:buChar char="●"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Bar graphs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EB Garamond"/>
              <a:buChar char="●"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Short response 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21" name="Google Shape;421;p47"/>
          <p:cNvSpPr/>
          <p:nvPr/>
        </p:nvSpPr>
        <p:spPr>
          <a:xfrm>
            <a:off x="5084875" y="2265260"/>
            <a:ext cx="30795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Survey</a:t>
            </a:r>
            <a:endParaRPr b="1"/>
          </a:p>
        </p:txBody>
      </p:sp>
      <p:sp>
        <p:nvSpPr>
          <p:cNvPr id="422" name="Google Shape;422;p47"/>
          <p:cNvSpPr txBox="1"/>
          <p:nvPr/>
        </p:nvSpPr>
        <p:spPr>
          <a:xfrm>
            <a:off x="550069" y="1652778"/>
            <a:ext cx="31005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 sz="32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Assessments and Measures</a:t>
            </a:r>
            <a:endParaRPr b="1" sz="32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23" name="Google Shape;423;p47"/>
          <p:cNvSpPr txBox="1"/>
          <p:nvPr/>
        </p:nvSpPr>
        <p:spPr>
          <a:xfrm>
            <a:off x="550069" y="3040085"/>
            <a:ext cx="20787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BC915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424" name="Google Shape;42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6408" y="1239086"/>
            <a:ext cx="1515288" cy="469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5" name="Google Shape;425;p47"/>
          <p:cNvGrpSpPr/>
          <p:nvPr/>
        </p:nvGrpSpPr>
        <p:grpSpPr>
          <a:xfrm>
            <a:off x="3871468" y="4022750"/>
            <a:ext cx="259818" cy="292894"/>
            <a:chOff x="773707" y="897064"/>
            <a:chExt cx="346424" cy="390525"/>
          </a:xfrm>
        </p:grpSpPr>
        <p:sp>
          <p:nvSpPr>
            <p:cNvPr id="426" name="Google Shape;426;p47"/>
            <p:cNvSpPr/>
            <p:nvPr/>
          </p:nvSpPr>
          <p:spPr>
            <a:xfrm>
              <a:off x="929917" y="964692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40577" y="74009"/>
                  </a:moveTo>
                  <a:cubicBezTo>
                    <a:pt x="59055" y="74009"/>
                    <a:pt x="74009" y="59055"/>
                    <a:pt x="74009" y="40576"/>
                  </a:cubicBezTo>
                  <a:cubicBezTo>
                    <a:pt x="74009" y="22098"/>
                    <a:pt x="59055" y="7144"/>
                    <a:pt x="40577" y="7144"/>
                  </a:cubicBezTo>
                  <a:cubicBezTo>
                    <a:pt x="22098" y="7144"/>
                    <a:pt x="7144" y="22098"/>
                    <a:pt x="7144" y="40576"/>
                  </a:cubicBezTo>
                  <a:cubicBezTo>
                    <a:pt x="7144" y="59055"/>
                    <a:pt x="22098" y="74009"/>
                    <a:pt x="40577" y="74009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3B3B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27" name="Google Shape;427;p47"/>
            <p:cNvSpPr/>
            <p:nvPr/>
          </p:nvSpPr>
          <p:spPr>
            <a:xfrm>
              <a:off x="834381" y="897064"/>
              <a:ext cx="285750" cy="390525"/>
            </a:xfrm>
            <a:custGeom>
              <a:rect b="b" l="l" r="r" t="t"/>
              <a:pathLst>
                <a:path extrusionOk="0" h="390525" w="285750">
                  <a:moveTo>
                    <a:pt x="269653" y="7144"/>
                  </a:moveTo>
                  <a:lnTo>
                    <a:pt x="24479" y="7144"/>
                  </a:lnTo>
                  <a:cubicBezTo>
                    <a:pt x="18288" y="7144"/>
                    <a:pt x="13335" y="12097"/>
                    <a:pt x="13335" y="18288"/>
                  </a:cubicBezTo>
                  <a:lnTo>
                    <a:pt x="13335" y="365284"/>
                  </a:lnTo>
                  <a:cubicBezTo>
                    <a:pt x="13335" y="373475"/>
                    <a:pt x="10954" y="381000"/>
                    <a:pt x="7144" y="387572"/>
                  </a:cubicBezTo>
                  <a:lnTo>
                    <a:pt x="225076" y="387572"/>
                  </a:lnTo>
                  <a:cubicBezTo>
                    <a:pt x="255842" y="387572"/>
                    <a:pt x="280797" y="362617"/>
                    <a:pt x="280797" y="331851"/>
                  </a:cubicBezTo>
                  <a:lnTo>
                    <a:pt x="280797" y="18288"/>
                  </a:lnTo>
                  <a:cubicBezTo>
                    <a:pt x="280797" y="12097"/>
                    <a:pt x="275749" y="7144"/>
                    <a:pt x="269653" y="7144"/>
                  </a:cubicBezTo>
                  <a:close/>
                  <a:moveTo>
                    <a:pt x="136112" y="52483"/>
                  </a:moveTo>
                  <a:cubicBezTo>
                    <a:pt x="166878" y="52483"/>
                    <a:pt x="191834" y="77438"/>
                    <a:pt x="191834" y="108204"/>
                  </a:cubicBezTo>
                  <a:cubicBezTo>
                    <a:pt x="191834" y="122396"/>
                    <a:pt x="186404" y="135160"/>
                    <a:pt x="177641" y="144971"/>
                  </a:cubicBezTo>
                  <a:lnTo>
                    <a:pt x="211931" y="190691"/>
                  </a:lnTo>
                  <a:cubicBezTo>
                    <a:pt x="215646" y="195644"/>
                    <a:pt x="214598" y="202597"/>
                    <a:pt x="209741" y="206312"/>
                  </a:cubicBezTo>
                  <a:cubicBezTo>
                    <a:pt x="204788" y="210026"/>
                    <a:pt x="197834" y="208979"/>
                    <a:pt x="194120" y="204121"/>
                  </a:cubicBezTo>
                  <a:lnTo>
                    <a:pt x="159925" y="158496"/>
                  </a:lnTo>
                  <a:cubicBezTo>
                    <a:pt x="152686" y="161925"/>
                    <a:pt x="144685" y="164021"/>
                    <a:pt x="136208" y="164021"/>
                  </a:cubicBezTo>
                  <a:cubicBezTo>
                    <a:pt x="105442" y="164021"/>
                    <a:pt x="80486" y="139065"/>
                    <a:pt x="80486" y="108299"/>
                  </a:cubicBezTo>
                  <a:cubicBezTo>
                    <a:pt x="80486" y="77534"/>
                    <a:pt x="105347" y="52483"/>
                    <a:pt x="136112" y="52483"/>
                  </a:cubicBezTo>
                  <a:close/>
                  <a:moveTo>
                    <a:pt x="225266" y="342995"/>
                  </a:moveTo>
                  <a:lnTo>
                    <a:pt x="69247" y="342995"/>
                  </a:lnTo>
                  <a:cubicBezTo>
                    <a:pt x="63056" y="342995"/>
                    <a:pt x="58103" y="338042"/>
                    <a:pt x="58103" y="331851"/>
                  </a:cubicBezTo>
                  <a:cubicBezTo>
                    <a:pt x="58103" y="325660"/>
                    <a:pt x="63056" y="320707"/>
                    <a:pt x="69247" y="320707"/>
                  </a:cubicBezTo>
                  <a:lnTo>
                    <a:pt x="225266" y="320707"/>
                  </a:lnTo>
                  <a:cubicBezTo>
                    <a:pt x="231458" y="320707"/>
                    <a:pt x="236411" y="325660"/>
                    <a:pt x="236411" y="331851"/>
                  </a:cubicBezTo>
                  <a:cubicBezTo>
                    <a:pt x="236411" y="338042"/>
                    <a:pt x="231362" y="342995"/>
                    <a:pt x="225266" y="342995"/>
                  </a:cubicBezTo>
                  <a:close/>
                  <a:moveTo>
                    <a:pt x="225266" y="298418"/>
                  </a:moveTo>
                  <a:lnTo>
                    <a:pt x="69247" y="298418"/>
                  </a:lnTo>
                  <a:cubicBezTo>
                    <a:pt x="63056" y="298418"/>
                    <a:pt x="58103" y="293465"/>
                    <a:pt x="58103" y="287274"/>
                  </a:cubicBezTo>
                  <a:cubicBezTo>
                    <a:pt x="58103" y="281083"/>
                    <a:pt x="63056" y="276130"/>
                    <a:pt x="69247" y="276130"/>
                  </a:cubicBezTo>
                  <a:lnTo>
                    <a:pt x="225266" y="276130"/>
                  </a:lnTo>
                  <a:cubicBezTo>
                    <a:pt x="231458" y="276130"/>
                    <a:pt x="236411" y="281083"/>
                    <a:pt x="236411" y="287274"/>
                  </a:cubicBezTo>
                  <a:cubicBezTo>
                    <a:pt x="236411" y="293370"/>
                    <a:pt x="231362" y="298418"/>
                    <a:pt x="225266" y="298418"/>
                  </a:cubicBezTo>
                  <a:close/>
                  <a:moveTo>
                    <a:pt x="225266" y="253841"/>
                  </a:moveTo>
                  <a:lnTo>
                    <a:pt x="69247" y="253841"/>
                  </a:lnTo>
                  <a:cubicBezTo>
                    <a:pt x="63056" y="253841"/>
                    <a:pt x="58103" y="248888"/>
                    <a:pt x="58103" y="242697"/>
                  </a:cubicBezTo>
                  <a:cubicBezTo>
                    <a:pt x="58103" y="236506"/>
                    <a:pt x="63056" y="231553"/>
                    <a:pt x="69247" y="231553"/>
                  </a:cubicBezTo>
                  <a:lnTo>
                    <a:pt x="225266" y="231553"/>
                  </a:lnTo>
                  <a:cubicBezTo>
                    <a:pt x="231458" y="231553"/>
                    <a:pt x="236411" y="236506"/>
                    <a:pt x="236411" y="242697"/>
                  </a:cubicBezTo>
                  <a:cubicBezTo>
                    <a:pt x="236411" y="248793"/>
                    <a:pt x="231362" y="253841"/>
                    <a:pt x="225266" y="25384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3B3B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28" name="Google Shape;428;p47"/>
            <p:cNvSpPr/>
            <p:nvPr/>
          </p:nvSpPr>
          <p:spPr>
            <a:xfrm>
              <a:off x="773707" y="1076134"/>
              <a:ext cx="57150" cy="209550"/>
            </a:xfrm>
            <a:custGeom>
              <a:rect b="b" l="l" r="r" t="t"/>
              <a:pathLst>
                <a:path extrusionOk="0" h="209550" w="57150">
                  <a:moveTo>
                    <a:pt x="7144" y="18288"/>
                  </a:moveTo>
                  <a:lnTo>
                    <a:pt x="7144" y="185738"/>
                  </a:lnTo>
                  <a:cubicBezTo>
                    <a:pt x="7144" y="197453"/>
                    <a:pt x="16097" y="207550"/>
                    <a:pt x="27813" y="208407"/>
                  </a:cubicBezTo>
                  <a:cubicBezTo>
                    <a:pt x="40862" y="209360"/>
                    <a:pt x="51721" y="199073"/>
                    <a:pt x="51721" y="186214"/>
                  </a:cubicBezTo>
                  <a:lnTo>
                    <a:pt x="51721" y="7144"/>
                  </a:ln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3B3B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429" name="Google Shape;429;p47"/>
          <p:cNvGrpSpPr/>
          <p:nvPr/>
        </p:nvGrpSpPr>
        <p:grpSpPr>
          <a:xfrm>
            <a:off x="4226656" y="2427016"/>
            <a:ext cx="282149" cy="289429"/>
            <a:chOff x="2772242" y="1560385"/>
            <a:chExt cx="376198" cy="385905"/>
          </a:xfrm>
        </p:grpSpPr>
        <p:sp>
          <p:nvSpPr>
            <p:cNvPr id="430" name="Google Shape;430;p47"/>
            <p:cNvSpPr/>
            <p:nvPr/>
          </p:nvSpPr>
          <p:spPr>
            <a:xfrm>
              <a:off x="2976990" y="1560385"/>
              <a:ext cx="171450" cy="171450"/>
            </a:xfrm>
            <a:custGeom>
              <a:rect b="b" l="l" r="r" t="t"/>
              <a:pathLst>
                <a:path extrusionOk="0" h="171450" w="171450">
                  <a:moveTo>
                    <a:pt x="171489" y="136684"/>
                  </a:moveTo>
                  <a:cubicBezTo>
                    <a:pt x="165203" y="99250"/>
                    <a:pt x="145867" y="66961"/>
                    <a:pt x="118626" y="43910"/>
                  </a:cubicBezTo>
                  <a:cubicBezTo>
                    <a:pt x="91384" y="20860"/>
                    <a:pt x="56237" y="7144"/>
                    <a:pt x="18328" y="7144"/>
                  </a:cubicBezTo>
                  <a:lnTo>
                    <a:pt x="18328" y="7144"/>
                  </a:lnTo>
                  <a:cubicBezTo>
                    <a:pt x="12136" y="7144"/>
                    <a:pt x="7183" y="12097"/>
                    <a:pt x="7183" y="18288"/>
                  </a:cubicBezTo>
                  <a:lnTo>
                    <a:pt x="7183" y="161735"/>
                  </a:lnTo>
                  <a:cubicBezTo>
                    <a:pt x="7088" y="162592"/>
                    <a:pt x="7183" y="163449"/>
                    <a:pt x="7279" y="164306"/>
                  </a:cubicBezTo>
                  <a:cubicBezTo>
                    <a:pt x="8326" y="170402"/>
                    <a:pt x="14041" y="174498"/>
                    <a:pt x="20137" y="173450"/>
                  </a:cubicBezTo>
                  <a:lnTo>
                    <a:pt x="162250" y="149447"/>
                  </a:lnTo>
                  <a:cubicBezTo>
                    <a:pt x="168346" y="148495"/>
                    <a:pt x="172537" y="142780"/>
                    <a:pt x="171489" y="136684"/>
                  </a:cubicBezTo>
                  <a:close/>
                </a:path>
              </a:pathLst>
            </a:custGeom>
            <a:gradFill>
              <a:gsLst>
                <a:gs pos="0">
                  <a:srgbClr val="51AB2A"/>
                </a:gs>
                <a:gs pos="100000">
                  <a:srgbClr val="203E1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31" name="Google Shape;431;p47"/>
            <p:cNvSpPr/>
            <p:nvPr/>
          </p:nvSpPr>
          <p:spPr>
            <a:xfrm>
              <a:off x="2830203" y="1774840"/>
              <a:ext cx="238125" cy="171450"/>
            </a:xfrm>
            <a:custGeom>
              <a:rect b="b" l="l" r="r" t="t"/>
              <a:pathLst>
                <a:path extrusionOk="0" h="171450" w="238125">
                  <a:moveTo>
                    <a:pt x="12143" y="110347"/>
                  </a:moveTo>
                  <a:cubicBezTo>
                    <a:pt x="4999" y="117491"/>
                    <a:pt x="5571" y="129302"/>
                    <a:pt x="13477" y="135684"/>
                  </a:cubicBezTo>
                  <a:cubicBezTo>
                    <a:pt x="43004" y="159306"/>
                    <a:pt x="80533" y="173593"/>
                    <a:pt x="121300" y="173593"/>
                  </a:cubicBezTo>
                  <a:lnTo>
                    <a:pt x="121300" y="173498"/>
                  </a:lnTo>
                  <a:lnTo>
                    <a:pt x="121395" y="173498"/>
                  </a:lnTo>
                  <a:cubicBezTo>
                    <a:pt x="160638" y="173498"/>
                    <a:pt x="199786" y="160163"/>
                    <a:pt x="231694" y="133588"/>
                  </a:cubicBezTo>
                  <a:cubicBezTo>
                    <a:pt x="238076" y="128254"/>
                    <a:pt x="238552" y="118539"/>
                    <a:pt x="232647" y="112633"/>
                  </a:cubicBezTo>
                  <a:lnTo>
                    <a:pt x="131301" y="11287"/>
                  </a:lnTo>
                  <a:cubicBezTo>
                    <a:pt x="125776" y="5763"/>
                    <a:pt x="116728" y="5763"/>
                    <a:pt x="111203" y="11287"/>
                  </a:cubicBezTo>
                  <a:lnTo>
                    <a:pt x="12143" y="110347"/>
                  </a:lnTo>
                  <a:close/>
                </a:path>
              </a:pathLst>
            </a:custGeom>
            <a:gradFill>
              <a:gsLst>
                <a:gs pos="0">
                  <a:srgbClr val="51AB2A"/>
                </a:gs>
                <a:gs pos="100000">
                  <a:srgbClr val="203E1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32" name="Google Shape;432;p47"/>
            <p:cNvSpPr/>
            <p:nvPr/>
          </p:nvSpPr>
          <p:spPr>
            <a:xfrm>
              <a:off x="2986086" y="1739645"/>
              <a:ext cx="142875" cy="133350"/>
            </a:xfrm>
            <a:custGeom>
              <a:rect b="b" l="l" r="r" t="t"/>
              <a:pathLst>
                <a:path extrusionOk="0" h="133350" w="142875">
                  <a:moveTo>
                    <a:pt x="137058" y="18479"/>
                  </a:moveTo>
                  <a:cubicBezTo>
                    <a:pt x="136391" y="11906"/>
                    <a:pt x="130866" y="7144"/>
                    <a:pt x="124485" y="7144"/>
                  </a:cubicBezTo>
                  <a:cubicBezTo>
                    <a:pt x="123723" y="7144"/>
                    <a:pt x="122961" y="7239"/>
                    <a:pt x="122199" y="7334"/>
                  </a:cubicBezTo>
                  <a:lnTo>
                    <a:pt x="18757" y="26479"/>
                  </a:lnTo>
                  <a:cubicBezTo>
                    <a:pt x="7518" y="28575"/>
                    <a:pt x="3231" y="42386"/>
                    <a:pt x="11328" y="50483"/>
                  </a:cubicBezTo>
                  <a:lnTo>
                    <a:pt x="90195" y="129350"/>
                  </a:lnTo>
                  <a:cubicBezTo>
                    <a:pt x="96672" y="135827"/>
                    <a:pt x="107530" y="134493"/>
                    <a:pt x="112388" y="126683"/>
                  </a:cubicBezTo>
                  <a:cubicBezTo>
                    <a:pt x="121627" y="111728"/>
                    <a:pt x="128580" y="95250"/>
                    <a:pt x="132962" y="77819"/>
                  </a:cubicBezTo>
                  <a:cubicBezTo>
                    <a:pt x="133057" y="77533"/>
                    <a:pt x="133057" y="77248"/>
                    <a:pt x="133152" y="76962"/>
                  </a:cubicBezTo>
                  <a:cubicBezTo>
                    <a:pt x="134010" y="73533"/>
                    <a:pt x="134676" y="70104"/>
                    <a:pt x="135343" y="66580"/>
                  </a:cubicBezTo>
                  <a:cubicBezTo>
                    <a:pt x="138105" y="50959"/>
                    <a:pt x="138772" y="34862"/>
                    <a:pt x="137058" y="18479"/>
                  </a:cubicBezTo>
                  <a:close/>
                </a:path>
              </a:pathLst>
            </a:custGeom>
            <a:gradFill>
              <a:gsLst>
                <a:gs pos="0">
                  <a:srgbClr val="51AB2A"/>
                </a:gs>
                <a:gs pos="100000">
                  <a:srgbClr val="203E1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33" name="Google Shape;433;p47"/>
            <p:cNvSpPr/>
            <p:nvPr/>
          </p:nvSpPr>
          <p:spPr>
            <a:xfrm>
              <a:off x="2772242" y="1597152"/>
              <a:ext cx="180975" cy="276225"/>
            </a:xfrm>
            <a:custGeom>
              <a:rect b="b" l="l" r="r" t="t"/>
              <a:pathLst>
                <a:path extrusionOk="0" h="276225" w="180975">
                  <a:moveTo>
                    <a:pt x="163449" y="162973"/>
                  </a:moveTo>
                  <a:lnTo>
                    <a:pt x="175070" y="151352"/>
                  </a:lnTo>
                  <a:cubicBezTo>
                    <a:pt x="177737" y="148685"/>
                    <a:pt x="179261" y="145066"/>
                    <a:pt x="179261" y="141351"/>
                  </a:cubicBezTo>
                  <a:lnTo>
                    <a:pt x="179261" y="19812"/>
                  </a:lnTo>
                  <a:cubicBezTo>
                    <a:pt x="179261" y="12763"/>
                    <a:pt x="173546" y="7144"/>
                    <a:pt x="166688" y="7144"/>
                  </a:cubicBezTo>
                  <a:cubicBezTo>
                    <a:pt x="166402" y="7144"/>
                    <a:pt x="166021" y="7144"/>
                    <a:pt x="165735" y="7144"/>
                  </a:cubicBezTo>
                  <a:cubicBezTo>
                    <a:pt x="76962" y="14097"/>
                    <a:pt x="7144" y="88297"/>
                    <a:pt x="7144" y="178784"/>
                  </a:cubicBezTo>
                  <a:cubicBezTo>
                    <a:pt x="7144" y="211931"/>
                    <a:pt x="16478" y="242888"/>
                    <a:pt x="32671" y="269081"/>
                  </a:cubicBezTo>
                  <a:cubicBezTo>
                    <a:pt x="37433" y="276892"/>
                    <a:pt x="48292" y="278035"/>
                    <a:pt x="54769" y="271558"/>
                  </a:cubicBezTo>
                  <a:lnTo>
                    <a:pt x="163449" y="162973"/>
                  </a:lnTo>
                  <a:close/>
                </a:path>
              </a:pathLst>
            </a:custGeom>
            <a:gradFill>
              <a:gsLst>
                <a:gs pos="0">
                  <a:srgbClr val="51AB2A"/>
                </a:gs>
                <a:gs pos="100000">
                  <a:srgbClr val="203E13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434" name="Google Shape;434;p47"/>
          <p:cNvGrpSpPr/>
          <p:nvPr/>
        </p:nvGrpSpPr>
        <p:grpSpPr>
          <a:xfrm>
            <a:off x="3825120" y="827816"/>
            <a:ext cx="292894" cy="292894"/>
            <a:chOff x="2801293" y="892968"/>
            <a:chExt cx="390525" cy="390525"/>
          </a:xfrm>
        </p:grpSpPr>
        <p:sp>
          <p:nvSpPr>
            <p:cNvPr id="435" name="Google Shape;435;p47"/>
            <p:cNvSpPr/>
            <p:nvPr/>
          </p:nvSpPr>
          <p:spPr>
            <a:xfrm>
              <a:off x="2801293" y="892968"/>
              <a:ext cx="390525" cy="390525"/>
            </a:xfrm>
            <a:custGeom>
              <a:rect b="b" l="l" r="r" t="t"/>
              <a:pathLst>
                <a:path extrusionOk="0" h="390525" w="390525">
                  <a:moveTo>
                    <a:pt x="376333" y="126397"/>
                  </a:moveTo>
                  <a:cubicBezTo>
                    <a:pt x="363379" y="113443"/>
                    <a:pt x="342233" y="113443"/>
                    <a:pt x="329184" y="126397"/>
                  </a:cubicBezTo>
                  <a:cubicBezTo>
                    <a:pt x="325184" y="130397"/>
                    <a:pt x="299657" y="155924"/>
                    <a:pt x="295751" y="159830"/>
                  </a:cubicBezTo>
                  <a:lnTo>
                    <a:pt x="295751" y="71819"/>
                  </a:lnTo>
                  <a:cubicBezTo>
                    <a:pt x="295751" y="62960"/>
                    <a:pt x="292322" y="54578"/>
                    <a:pt x="286036" y="48292"/>
                  </a:cubicBezTo>
                  <a:lnTo>
                    <a:pt x="254603" y="16859"/>
                  </a:lnTo>
                  <a:cubicBezTo>
                    <a:pt x="248317" y="10573"/>
                    <a:pt x="240030" y="7144"/>
                    <a:pt x="231077" y="7144"/>
                  </a:cubicBezTo>
                  <a:lnTo>
                    <a:pt x="40481" y="7144"/>
                  </a:lnTo>
                  <a:cubicBezTo>
                    <a:pt x="22098" y="7144"/>
                    <a:pt x="7144" y="22098"/>
                    <a:pt x="7144" y="40481"/>
                  </a:cubicBezTo>
                  <a:lnTo>
                    <a:pt x="7144" y="352806"/>
                  </a:lnTo>
                  <a:cubicBezTo>
                    <a:pt x="7144" y="371189"/>
                    <a:pt x="22098" y="386144"/>
                    <a:pt x="40481" y="386144"/>
                  </a:cubicBezTo>
                  <a:lnTo>
                    <a:pt x="262509" y="386144"/>
                  </a:lnTo>
                  <a:cubicBezTo>
                    <a:pt x="280892" y="386144"/>
                    <a:pt x="295846" y="371189"/>
                    <a:pt x="295846" y="352806"/>
                  </a:cubicBezTo>
                  <a:lnTo>
                    <a:pt x="295846" y="254032"/>
                  </a:lnTo>
                  <a:lnTo>
                    <a:pt x="376333" y="173450"/>
                  </a:lnTo>
                  <a:cubicBezTo>
                    <a:pt x="389287" y="160496"/>
                    <a:pt x="389287" y="139446"/>
                    <a:pt x="376333" y="126397"/>
                  </a:cubicBezTo>
                  <a:close/>
                  <a:moveTo>
                    <a:pt x="229171" y="29337"/>
                  </a:moveTo>
                  <a:cubicBezTo>
                    <a:pt x="231267" y="29337"/>
                    <a:pt x="235267" y="28956"/>
                    <a:pt x="238887" y="32576"/>
                  </a:cubicBezTo>
                  <a:lnTo>
                    <a:pt x="270320" y="64008"/>
                  </a:lnTo>
                  <a:cubicBezTo>
                    <a:pt x="273844" y="67532"/>
                    <a:pt x="273558" y="71438"/>
                    <a:pt x="273558" y="73724"/>
                  </a:cubicBezTo>
                  <a:lnTo>
                    <a:pt x="229171" y="73724"/>
                  </a:lnTo>
                  <a:lnTo>
                    <a:pt x="229171" y="29337"/>
                  </a:lnTo>
                  <a:close/>
                  <a:moveTo>
                    <a:pt x="273558" y="352806"/>
                  </a:moveTo>
                  <a:cubicBezTo>
                    <a:pt x="273558" y="358902"/>
                    <a:pt x="268605" y="363950"/>
                    <a:pt x="262414" y="363950"/>
                  </a:cubicBezTo>
                  <a:lnTo>
                    <a:pt x="40386" y="363950"/>
                  </a:lnTo>
                  <a:cubicBezTo>
                    <a:pt x="34290" y="363950"/>
                    <a:pt x="29242" y="358997"/>
                    <a:pt x="29242" y="352806"/>
                  </a:cubicBezTo>
                  <a:lnTo>
                    <a:pt x="29242" y="40481"/>
                  </a:lnTo>
                  <a:cubicBezTo>
                    <a:pt x="29242" y="34385"/>
                    <a:pt x="34195" y="29337"/>
                    <a:pt x="40386" y="29337"/>
                  </a:cubicBezTo>
                  <a:lnTo>
                    <a:pt x="206883" y="29337"/>
                  </a:lnTo>
                  <a:lnTo>
                    <a:pt x="206883" y="84868"/>
                  </a:lnTo>
                  <a:cubicBezTo>
                    <a:pt x="206883" y="90964"/>
                    <a:pt x="211836" y="96012"/>
                    <a:pt x="218027" y="96012"/>
                  </a:cubicBezTo>
                  <a:lnTo>
                    <a:pt x="273558" y="96012"/>
                  </a:lnTo>
                  <a:lnTo>
                    <a:pt x="273558" y="182118"/>
                  </a:lnTo>
                  <a:cubicBezTo>
                    <a:pt x="273558" y="182118"/>
                    <a:pt x="240792" y="214884"/>
                    <a:pt x="240792" y="214884"/>
                  </a:cubicBezTo>
                  <a:lnTo>
                    <a:pt x="225076" y="230600"/>
                  </a:lnTo>
                  <a:cubicBezTo>
                    <a:pt x="223838" y="231839"/>
                    <a:pt x="222980" y="233267"/>
                    <a:pt x="222409" y="234982"/>
                  </a:cubicBezTo>
                  <a:lnTo>
                    <a:pt x="206692" y="282035"/>
                  </a:lnTo>
                  <a:cubicBezTo>
                    <a:pt x="205359" y="286036"/>
                    <a:pt x="206407" y="290417"/>
                    <a:pt x="209360" y="293370"/>
                  </a:cubicBezTo>
                  <a:cubicBezTo>
                    <a:pt x="212312" y="296323"/>
                    <a:pt x="216694" y="297371"/>
                    <a:pt x="220694" y="296037"/>
                  </a:cubicBezTo>
                  <a:lnTo>
                    <a:pt x="267748" y="280321"/>
                  </a:lnTo>
                  <a:cubicBezTo>
                    <a:pt x="269367" y="279749"/>
                    <a:pt x="270891" y="278892"/>
                    <a:pt x="272129" y="277654"/>
                  </a:cubicBezTo>
                  <a:lnTo>
                    <a:pt x="273463" y="276320"/>
                  </a:lnTo>
                  <a:lnTo>
                    <a:pt x="273463" y="352806"/>
                  </a:lnTo>
                  <a:lnTo>
                    <a:pt x="273558" y="352806"/>
                  </a:lnTo>
                  <a:close/>
                  <a:moveTo>
                    <a:pt x="248317" y="238411"/>
                  </a:moveTo>
                  <a:lnTo>
                    <a:pt x="264033" y="254127"/>
                  </a:lnTo>
                  <a:lnTo>
                    <a:pt x="258032" y="260128"/>
                  </a:lnTo>
                  <a:lnTo>
                    <a:pt x="234506" y="267938"/>
                  </a:lnTo>
                  <a:lnTo>
                    <a:pt x="242316" y="244412"/>
                  </a:lnTo>
                  <a:lnTo>
                    <a:pt x="248317" y="238411"/>
                  </a:lnTo>
                  <a:close/>
                  <a:moveTo>
                    <a:pt x="279749" y="238411"/>
                  </a:moveTo>
                  <a:lnTo>
                    <a:pt x="264033" y="222694"/>
                  </a:lnTo>
                  <a:cubicBezTo>
                    <a:pt x="272415" y="214313"/>
                    <a:pt x="309563" y="177165"/>
                    <a:pt x="317373" y="169259"/>
                  </a:cubicBezTo>
                  <a:lnTo>
                    <a:pt x="333089" y="184976"/>
                  </a:lnTo>
                  <a:lnTo>
                    <a:pt x="279749" y="238411"/>
                  </a:lnTo>
                  <a:close/>
                  <a:moveTo>
                    <a:pt x="360236" y="157829"/>
                  </a:moveTo>
                  <a:lnTo>
                    <a:pt x="348806" y="169259"/>
                  </a:lnTo>
                  <a:lnTo>
                    <a:pt x="333089" y="153543"/>
                  </a:lnTo>
                  <a:lnTo>
                    <a:pt x="344519" y="142113"/>
                  </a:lnTo>
                  <a:cubicBezTo>
                    <a:pt x="348806" y="137827"/>
                    <a:pt x="355854" y="137827"/>
                    <a:pt x="360236" y="142113"/>
                  </a:cubicBezTo>
                  <a:cubicBezTo>
                    <a:pt x="364522" y="146399"/>
                    <a:pt x="364617" y="153448"/>
                    <a:pt x="360236" y="157829"/>
                  </a:cubicBezTo>
                  <a:close/>
                </a:path>
              </a:pathLst>
            </a:custGeom>
            <a:gradFill>
              <a:gsLst>
                <a:gs pos="0">
                  <a:srgbClr val="00D2E9"/>
                </a:gs>
                <a:gs pos="100000">
                  <a:srgbClr val="04596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36" name="Google Shape;436;p47"/>
            <p:cNvSpPr/>
            <p:nvPr/>
          </p:nvSpPr>
          <p:spPr>
            <a:xfrm>
              <a:off x="2845299" y="1004030"/>
              <a:ext cx="190500" cy="28575"/>
            </a:xfrm>
            <a:custGeom>
              <a:rect b="b" l="l" r="r" t="t"/>
              <a:pathLst>
                <a:path extrusionOk="0" h="28575" w="190500">
                  <a:moveTo>
                    <a:pt x="173736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lnTo>
                    <a:pt x="173736" y="29432"/>
                  </a:lnTo>
                  <a:cubicBezTo>
                    <a:pt x="179832" y="29432"/>
                    <a:pt x="184880" y="24479"/>
                    <a:pt x="184880" y="18288"/>
                  </a:cubicBezTo>
                  <a:cubicBezTo>
                    <a:pt x="184880" y="12097"/>
                    <a:pt x="179832" y="7144"/>
                    <a:pt x="173736" y="7144"/>
                  </a:cubicBezTo>
                  <a:close/>
                </a:path>
              </a:pathLst>
            </a:custGeom>
            <a:gradFill>
              <a:gsLst>
                <a:gs pos="0">
                  <a:srgbClr val="00D2E9"/>
                </a:gs>
                <a:gs pos="100000">
                  <a:srgbClr val="04596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37" name="Google Shape;437;p47"/>
            <p:cNvSpPr/>
            <p:nvPr/>
          </p:nvSpPr>
          <p:spPr>
            <a:xfrm>
              <a:off x="2845204" y="1048416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gradFill>
              <a:gsLst>
                <a:gs pos="0">
                  <a:srgbClr val="00D2E9"/>
                </a:gs>
                <a:gs pos="100000">
                  <a:srgbClr val="04596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38" name="Google Shape;438;p47"/>
            <p:cNvSpPr/>
            <p:nvPr/>
          </p:nvSpPr>
          <p:spPr>
            <a:xfrm>
              <a:off x="2845204" y="1092803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gradFill>
              <a:gsLst>
                <a:gs pos="0">
                  <a:srgbClr val="00D2E9"/>
                </a:gs>
                <a:gs pos="100000">
                  <a:srgbClr val="04596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39" name="Google Shape;439;p47"/>
            <p:cNvSpPr/>
            <p:nvPr/>
          </p:nvSpPr>
          <p:spPr>
            <a:xfrm>
              <a:off x="2845204" y="1137189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gradFill>
              <a:gsLst>
                <a:gs pos="0">
                  <a:srgbClr val="00D2E9"/>
                </a:gs>
                <a:gs pos="100000">
                  <a:srgbClr val="04596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40" name="Google Shape;440;p47"/>
            <p:cNvSpPr/>
            <p:nvPr/>
          </p:nvSpPr>
          <p:spPr>
            <a:xfrm>
              <a:off x="2934167" y="1205293"/>
              <a:ext cx="95250" cy="28575"/>
            </a:xfrm>
            <a:custGeom>
              <a:rect b="b" l="l" r="r" t="t"/>
              <a:pathLst>
                <a:path extrusionOk="0" h="28575" w="95250">
                  <a:moveTo>
                    <a:pt x="84868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lnTo>
                    <a:pt x="84868" y="29432"/>
                  </a:lnTo>
                  <a:cubicBezTo>
                    <a:pt x="90964" y="29432"/>
                    <a:pt x="96012" y="24479"/>
                    <a:pt x="96012" y="18288"/>
                  </a:cubicBezTo>
                  <a:cubicBezTo>
                    <a:pt x="96012" y="12097"/>
                    <a:pt x="90964" y="7144"/>
                    <a:pt x="84868" y="7144"/>
                  </a:cubicBezTo>
                  <a:close/>
                </a:path>
              </a:pathLst>
            </a:custGeom>
            <a:gradFill>
              <a:gsLst>
                <a:gs pos="0">
                  <a:srgbClr val="00D2E9"/>
                </a:gs>
                <a:gs pos="100000">
                  <a:srgbClr val="045962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8"/>
          <p:cNvSpPr/>
          <p:nvPr/>
        </p:nvSpPr>
        <p:spPr>
          <a:xfrm>
            <a:off x="939633" y="1434975"/>
            <a:ext cx="1860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 sz="14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STEP 01.</a:t>
            </a:r>
            <a:endParaRPr sz="1100"/>
          </a:p>
        </p:txBody>
      </p:sp>
      <p:sp>
        <p:nvSpPr>
          <p:cNvPr id="446" name="Google Shape;446;p48"/>
          <p:cNvSpPr/>
          <p:nvPr/>
        </p:nvSpPr>
        <p:spPr>
          <a:xfrm>
            <a:off x="939613" y="1919778"/>
            <a:ext cx="1803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Background information on the participants,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84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EB Garamond"/>
              <a:buChar char="●"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Age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84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EB Garamond"/>
              <a:buChar char="●"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Gender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84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EB Garamond"/>
              <a:buChar char="●"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Education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84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EB Garamond"/>
              <a:buChar char="●"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Experience with Casinos.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47" name="Google Shape;447;p48"/>
          <p:cNvSpPr/>
          <p:nvPr/>
        </p:nvSpPr>
        <p:spPr>
          <a:xfrm>
            <a:off x="6569158" y="1434975"/>
            <a:ext cx="18033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STEP 02.</a:t>
            </a:r>
            <a:endParaRPr b="1"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448" name="Google Shape;448;p48"/>
          <p:cNvSpPr/>
          <p:nvPr/>
        </p:nvSpPr>
        <p:spPr>
          <a:xfrm>
            <a:off x="6569138" y="1919778"/>
            <a:ext cx="1803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57150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Asked our participants to explore the website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Then answer remaining  survey questions: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Examples:</a:t>
            </a:r>
            <a:endParaRPr b="1"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84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EB Garamond"/>
              <a:buChar char="●"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Would they visit the casino website 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84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EB Garamond"/>
              <a:buChar char="●"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what made the website good or bad, 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84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EB Garamond"/>
              <a:buChar char="●"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Whats would change from the website,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49" name="Google Shape;449;p48"/>
          <p:cNvSpPr/>
          <p:nvPr/>
        </p:nvSpPr>
        <p:spPr>
          <a:xfrm>
            <a:off x="3172125" y="1655575"/>
            <a:ext cx="2855050" cy="2791605"/>
          </a:xfrm>
          <a:custGeom>
            <a:rect b="b" l="l" r="r" t="t"/>
            <a:pathLst>
              <a:path extrusionOk="0" h="5075645" w="5075645">
                <a:moveTo>
                  <a:pt x="4337330" y="807980"/>
                </a:moveTo>
                <a:cubicBezTo>
                  <a:pt x="3883567" y="341021"/>
                  <a:pt x="3275759" y="72773"/>
                  <a:pt x="2625569" y="52470"/>
                </a:cubicBezTo>
                <a:cubicBezTo>
                  <a:pt x="2625569" y="52470"/>
                  <a:pt x="2625569" y="52470"/>
                  <a:pt x="2625315" y="52470"/>
                </a:cubicBezTo>
                <a:cubicBezTo>
                  <a:pt x="2625061" y="52470"/>
                  <a:pt x="2625061" y="52470"/>
                  <a:pt x="2624807" y="52470"/>
                </a:cubicBezTo>
                <a:lnTo>
                  <a:pt x="2611611" y="51963"/>
                </a:lnTo>
                <a:cubicBezTo>
                  <a:pt x="2590039" y="51201"/>
                  <a:pt x="2568468" y="50694"/>
                  <a:pt x="2546642" y="50694"/>
                </a:cubicBezTo>
                <a:cubicBezTo>
                  <a:pt x="1170381" y="50694"/>
                  <a:pt x="50694" y="1170381"/>
                  <a:pt x="50694" y="2546389"/>
                </a:cubicBezTo>
                <a:cubicBezTo>
                  <a:pt x="50694" y="3922396"/>
                  <a:pt x="1170381" y="5042083"/>
                  <a:pt x="2546642" y="5042083"/>
                </a:cubicBezTo>
                <a:cubicBezTo>
                  <a:pt x="2568468" y="5042083"/>
                  <a:pt x="2590039" y="5041576"/>
                  <a:pt x="2611611" y="5040814"/>
                </a:cubicBezTo>
                <a:lnTo>
                  <a:pt x="2624807" y="5040307"/>
                </a:lnTo>
                <a:cubicBezTo>
                  <a:pt x="2625061" y="5040307"/>
                  <a:pt x="2625061" y="5040307"/>
                  <a:pt x="2625315" y="5040307"/>
                </a:cubicBezTo>
                <a:cubicBezTo>
                  <a:pt x="2625315" y="5040307"/>
                  <a:pt x="2625315" y="5040307"/>
                  <a:pt x="2625569" y="5040307"/>
                </a:cubicBezTo>
                <a:cubicBezTo>
                  <a:pt x="3275759" y="5020004"/>
                  <a:pt x="3883567" y="4751756"/>
                  <a:pt x="4337330" y="4284797"/>
                </a:cubicBezTo>
                <a:cubicBezTo>
                  <a:pt x="4792108" y="3816569"/>
                  <a:pt x="5042591" y="3199370"/>
                  <a:pt x="5042591" y="2546389"/>
                </a:cubicBezTo>
                <a:cubicBezTo>
                  <a:pt x="5042591" y="1893407"/>
                  <a:pt x="4792108" y="1275954"/>
                  <a:pt x="4337330" y="807980"/>
                </a:cubicBezTo>
                <a:close/>
                <a:moveTo>
                  <a:pt x="2591816" y="3949551"/>
                </a:moveTo>
                <a:lnTo>
                  <a:pt x="2575066" y="3950058"/>
                </a:lnTo>
                <a:cubicBezTo>
                  <a:pt x="2565676" y="3950312"/>
                  <a:pt x="2556286" y="3950820"/>
                  <a:pt x="2546896" y="3950820"/>
                </a:cubicBezTo>
                <a:cubicBezTo>
                  <a:pt x="1772353" y="3950820"/>
                  <a:pt x="1142211" y="3320678"/>
                  <a:pt x="1142211" y="2546389"/>
                </a:cubicBezTo>
                <a:cubicBezTo>
                  <a:pt x="1142211" y="1772099"/>
                  <a:pt x="1772353" y="1141957"/>
                  <a:pt x="2546896" y="1141957"/>
                </a:cubicBezTo>
                <a:cubicBezTo>
                  <a:pt x="2556286" y="1141957"/>
                  <a:pt x="2565676" y="1142465"/>
                  <a:pt x="2575066" y="1142719"/>
                </a:cubicBezTo>
                <a:lnTo>
                  <a:pt x="2591816" y="1143226"/>
                </a:lnTo>
                <a:cubicBezTo>
                  <a:pt x="3354178" y="1167082"/>
                  <a:pt x="3951328" y="1783519"/>
                  <a:pt x="3951328" y="2546389"/>
                </a:cubicBezTo>
                <a:cubicBezTo>
                  <a:pt x="3951328" y="3309258"/>
                  <a:pt x="3354178" y="3925695"/>
                  <a:pt x="2591816" y="3949551"/>
                </a:cubicBezTo>
                <a:close/>
              </a:path>
            </a:pathLst>
          </a:custGeom>
          <a:solidFill>
            <a:srgbClr val="E2E2E2">
              <a:alpha val="98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0" name="Google Shape;450;p48"/>
          <p:cNvSpPr/>
          <p:nvPr/>
        </p:nvSpPr>
        <p:spPr>
          <a:xfrm>
            <a:off x="3727992" y="2182360"/>
            <a:ext cx="1613040" cy="1613040"/>
          </a:xfrm>
          <a:custGeom>
            <a:rect b="b" l="l" r="r" t="t"/>
            <a:pathLst>
              <a:path extrusionOk="0" h="2842361" w="2842361">
                <a:moveTo>
                  <a:pt x="1468384" y="20303"/>
                </a:moveTo>
                <a:cubicBezTo>
                  <a:pt x="1468384" y="20303"/>
                  <a:pt x="1468384" y="20303"/>
                  <a:pt x="1468384" y="20303"/>
                </a:cubicBezTo>
                <a:lnTo>
                  <a:pt x="1452396" y="19795"/>
                </a:lnTo>
                <a:cubicBezTo>
                  <a:pt x="1442752" y="19541"/>
                  <a:pt x="1433362" y="19034"/>
                  <a:pt x="1423719" y="19034"/>
                </a:cubicBezTo>
                <a:cubicBezTo>
                  <a:pt x="649175" y="19034"/>
                  <a:pt x="19034" y="649175"/>
                  <a:pt x="19034" y="1423718"/>
                </a:cubicBezTo>
                <a:cubicBezTo>
                  <a:pt x="19034" y="2198262"/>
                  <a:pt x="649175" y="2828150"/>
                  <a:pt x="1423719" y="2828150"/>
                </a:cubicBezTo>
                <a:cubicBezTo>
                  <a:pt x="1433362" y="2828150"/>
                  <a:pt x="1443006" y="2827642"/>
                  <a:pt x="1452650" y="2827388"/>
                </a:cubicBezTo>
                <a:lnTo>
                  <a:pt x="1468384" y="2826881"/>
                </a:lnTo>
                <a:cubicBezTo>
                  <a:pt x="1468384" y="2826881"/>
                  <a:pt x="1468384" y="2826881"/>
                  <a:pt x="1468384" y="2826881"/>
                </a:cubicBezTo>
                <a:cubicBezTo>
                  <a:pt x="2231000" y="2803025"/>
                  <a:pt x="2828150" y="2186842"/>
                  <a:pt x="2828150" y="1423718"/>
                </a:cubicBezTo>
                <a:cubicBezTo>
                  <a:pt x="2828150" y="660595"/>
                  <a:pt x="2230746" y="44158"/>
                  <a:pt x="1468384" y="20303"/>
                </a:cubicBezTo>
                <a:close/>
              </a:path>
            </a:pathLst>
          </a:cu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1" name="Google Shape;451;p48"/>
          <p:cNvSpPr/>
          <p:nvPr/>
        </p:nvSpPr>
        <p:spPr>
          <a:xfrm>
            <a:off x="4242239" y="2979492"/>
            <a:ext cx="1699453" cy="1425812"/>
          </a:xfrm>
          <a:custGeom>
            <a:rect b="b" l="l" r="r" t="t"/>
            <a:pathLst>
              <a:path extrusionOk="0" h="2512444" w="2994630">
                <a:moveTo>
                  <a:pt x="2453076" y="564666"/>
                </a:moveTo>
                <a:cubicBezTo>
                  <a:pt x="2151837" y="564666"/>
                  <a:pt x="1907444" y="320273"/>
                  <a:pt x="1907444" y="19034"/>
                </a:cubicBezTo>
                <a:cubicBezTo>
                  <a:pt x="1907444" y="782157"/>
                  <a:pt x="1310040" y="1398594"/>
                  <a:pt x="547679" y="1422196"/>
                </a:cubicBezTo>
                <a:cubicBezTo>
                  <a:pt x="547679" y="1422196"/>
                  <a:pt x="547679" y="1422196"/>
                  <a:pt x="547679" y="1422196"/>
                </a:cubicBezTo>
                <a:cubicBezTo>
                  <a:pt x="246439" y="1431586"/>
                  <a:pt x="9914" y="1683338"/>
                  <a:pt x="19304" y="1984577"/>
                </a:cubicBezTo>
                <a:cubicBezTo>
                  <a:pt x="28440" y="2279980"/>
                  <a:pt x="270802" y="2513206"/>
                  <a:pt x="564428" y="2513206"/>
                </a:cubicBezTo>
                <a:cubicBezTo>
                  <a:pt x="570265" y="2513206"/>
                  <a:pt x="575848" y="2513206"/>
                  <a:pt x="581685" y="2512952"/>
                </a:cubicBezTo>
                <a:cubicBezTo>
                  <a:pt x="581939" y="2512952"/>
                  <a:pt x="581939" y="2512952"/>
                  <a:pt x="582193" y="2512952"/>
                </a:cubicBezTo>
                <a:cubicBezTo>
                  <a:pt x="1232129" y="2492650"/>
                  <a:pt x="1839938" y="2224148"/>
                  <a:pt x="2293447" y="1757442"/>
                </a:cubicBezTo>
                <a:cubicBezTo>
                  <a:pt x="2748225" y="1289214"/>
                  <a:pt x="2998708" y="672016"/>
                  <a:pt x="2998708" y="19034"/>
                </a:cubicBezTo>
                <a:cubicBezTo>
                  <a:pt x="2998708" y="320273"/>
                  <a:pt x="2754315" y="564666"/>
                  <a:pt x="2453076" y="564666"/>
                </a:cubicBezTo>
                <a:close/>
              </a:path>
            </a:pathLst>
          </a:cu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2" name="Google Shape;452;p48"/>
          <p:cNvSpPr/>
          <p:nvPr/>
        </p:nvSpPr>
        <p:spPr>
          <a:xfrm>
            <a:off x="4542236" y="1564096"/>
            <a:ext cx="1411410" cy="1742659"/>
          </a:xfrm>
          <a:custGeom>
            <a:rect b="b" l="l" r="r" t="t"/>
            <a:pathLst>
              <a:path extrusionOk="0" h="3070765" w="2487066">
                <a:moveTo>
                  <a:pt x="1764802" y="774543"/>
                </a:moveTo>
                <a:cubicBezTo>
                  <a:pt x="1311293" y="307584"/>
                  <a:pt x="703485" y="39336"/>
                  <a:pt x="53548" y="19034"/>
                </a:cubicBezTo>
                <a:cubicBezTo>
                  <a:pt x="354534" y="28677"/>
                  <a:pt x="590805" y="280429"/>
                  <a:pt x="581415" y="581415"/>
                </a:cubicBezTo>
                <a:cubicBezTo>
                  <a:pt x="572025" y="882655"/>
                  <a:pt x="320781" y="1119687"/>
                  <a:pt x="19034" y="1109790"/>
                </a:cubicBezTo>
                <a:cubicBezTo>
                  <a:pt x="781650" y="1133645"/>
                  <a:pt x="1378799" y="1750082"/>
                  <a:pt x="1378799" y="2512952"/>
                </a:cubicBezTo>
                <a:cubicBezTo>
                  <a:pt x="1378799" y="2814192"/>
                  <a:pt x="1623192" y="3058584"/>
                  <a:pt x="1924431" y="3058584"/>
                </a:cubicBezTo>
                <a:cubicBezTo>
                  <a:pt x="2225671" y="3058584"/>
                  <a:pt x="2470063" y="2814192"/>
                  <a:pt x="2470063" y="2512952"/>
                </a:cubicBezTo>
                <a:cubicBezTo>
                  <a:pt x="2470063" y="1860224"/>
                  <a:pt x="2219580" y="1242772"/>
                  <a:pt x="1764802" y="774543"/>
                </a:cubicBezTo>
                <a:close/>
              </a:path>
            </a:pathLst>
          </a:cu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3" name="Google Shape;453;p48"/>
          <p:cNvSpPr/>
          <p:nvPr/>
        </p:nvSpPr>
        <p:spPr>
          <a:xfrm>
            <a:off x="3108720" y="2669856"/>
            <a:ext cx="1469019" cy="1742659"/>
          </a:xfrm>
          <a:custGeom>
            <a:rect b="b" l="l" r="r" t="t"/>
            <a:pathLst>
              <a:path extrusionOk="0" h="3070765" w="2588579">
                <a:moveTo>
                  <a:pt x="2593655" y="3058584"/>
                </a:moveTo>
                <a:cubicBezTo>
                  <a:pt x="2587818" y="3058838"/>
                  <a:pt x="2581981" y="3058838"/>
                  <a:pt x="2576398" y="3058838"/>
                </a:cubicBezTo>
                <a:cubicBezTo>
                  <a:pt x="2283025" y="3058838"/>
                  <a:pt x="2040663" y="2825612"/>
                  <a:pt x="2031273" y="2530209"/>
                </a:cubicBezTo>
                <a:cubicBezTo>
                  <a:pt x="2021883" y="2228970"/>
                  <a:pt x="2258409" y="1977218"/>
                  <a:pt x="2559648" y="1967828"/>
                </a:cubicBezTo>
                <a:cubicBezTo>
                  <a:pt x="2559648" y="1967828"/>
                  <a:pt x="2559648" y="1967828"/>
                  <a:pt x="2559648" y="1967828"/>
                </a:cubicBezTo>
                <a:cubicBezTo>
                  <a:pt x="2559648" y="1967828"/>
                  <a:pt x="2559648" y="1967828"/>
                  <a:pt x="2559648" y="1967828"/>
                </a:cubicBezTo>
                <a:lnTo>
                  <a:pt x="2543914" y="1968335"/>
                </a:lnTo>
                <a:cubicBezTo>
                  <a:pt x="2534270" y="1968589"/>
                  <a:pt x="2524626" y="1969097"/>
                  <a:pt x="2514982" y="1969097"/>
                </a:cubicBezTo>
                <a:cubicBezTo>
                  <a:pt x="1740439" y="1969097"/>
                  <a:pt x="1110298" y="1338955"/>
                  <a:pt x="1110298" y="564666"/>
                </a:cubicBezTo>
                <a:cubicBezTo>
                  <a:pt x="1110298" y="263426"/>
                  <a:pt x="865905" y="19034"/>
                  <a:pt x="564666" y="19034"/>
                </a:cubicBezTo>
                <a:cubicBezTo>
                  <a:pt x="263426" y="19034"/>
                  <a:pt x="19034" y="263172"/>
                  <a:pt x="19034" y="564666"/>
                </a:cubicBezTo>
                <a:cubicBezTo>
                  <a:pt x="19034" y="1940927"/>
                  <a:pt x="1138721" y="3060360"/>
                  <a:pt x="2514982" y="3060360"/>
                </a:cubicBezTo>
                <a:cubicBezTo>
                  <a:pt x="2537315" y="3060360"/>
                  <a:pt x="2559394" y="3059599"/>
                  <a:pt x="2581473" y="3058838"/>
                </a:cubicBezTo>
                <a:lnTo>
                  <a:pt x="2593655" y="3058584"/>
                </a:lnTo>
                <a:cubicBezTo>
                  <a:pt x="2593909" y="3058584"/>
                  <a:pt x="2593909" y="3058584"/>
                  <a:pt x="2594163" y="3058584"/>
                </a:cubicBezTo>
                <a:cubicBezTo>
                  <a:pt x="2593909" y="3058584"/>
                  <a:pt x="2593655" y="3058584"/>
                  <a:pt x="2593655" y="3058584"/>
                </a:cubicBezTo>
                <a:close/>
              </a:path>
            </a:pathLst>
          </a:custGeom>
          <a:gradFill>
            <a:gsLst>
              <a:gs pos="0">
                <a:srgbClr val="DBD4EB"/>
              </a:gs>
              <a:gs pos="100000">
                <a:srgbClr val="9180BB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4" name="Google Shape;454;p48"/>
          <p:cNvSpPr/>
          <p:nvPr/>
        </p:nvSpPr>
        <p:spPr>
          <a:xfrm>
            <a:off x="3108720" y="1563088"/>
            <a:ext cx="1771464" cy="1425812"/>
          </a:xfrm>
          <a:custGeom>
            <a:rect b="b" l="l" r="r" t="t"/>
            <a:pathLst>
              <a:path extrusionOk="0" h="2512444" w="3121522">
                <a:moveTo>
                  <a:pt x="2593909" y="20810"/>
                </a:moveTo>
                <a:cubicBezTo>
                  <a:pt x="2593909" y="20810"/>
                  <a:pt x="2593655" y="20810"/>
                  <a:pt x="2593655" y="20810"/>
                </a:cubicBezTo>
                <a:lnTo>
                  <a:pt x="2581220" y="20303"/>
                </a:lnTo>
                <a:cubicBezTo>
                  <a:pt x="2559141" y="19795"/>
                  <a:pt x="2537062" y="19034"/>
                  <a:pt x="2514982" y="19034"/>
                </a:cubicBezTo>
                <a:cubicBezTo>
                  <a:pt x="1138721" y="19034"/>
                  <a:pt x="19034" y="1138721"/>
                  <a:pt x="19034" y="2514982"/>
                </a:cubicBezTo>
                <a:cubicBezTo>
                  <a:pt x="19034" y="2213743"/>
                  <a:pt x="263426" y="1969350"/>
                  <a:pt x="564666" y="1969350"/>
                </a:cubicBezTo>
                <a:cubicBezTo>
                  <a:pt x="865905" y="1969350"/>
                  <a:pt x="1110298" y="2213489"/>
                  <a:pt x="1110298" y="2514982"/>
                </a:cubicBezTo>
                <a:cubicBezTo>
                  <a:pt x="1110298" y="1740439"/>
                  <a:pt x="1740439" y="1110297"/>
                  <a:pt x="2514982" y="1110297"/>
                </a:cubicBezTo>
                <a:cubicBezTo>
                  <a:pt x="2524626" y="1110297"/>
                  <a:pt x="2534270" y="1110805"/>
                  <a:pt x="2543914" y="1111059"/>
                </a:cubicBezTo>
                <a:lnTo>
                  <a:pt x="2559648" y="1111566"/>
                </a:lnTo>
                <a:cubicBezTo>
                  <a:pt x="2559648" y="1111566"/>
                  <a:pt x="2559648" y="1111566"/>
                  <a:pt x="2559648" y="1111566"/>
                </a:cubicBezTo>
                <a:cubicBezTo>
                  <a:pt x="2861395" y="1121464"/>
                  <a:pt x="3112640" y="884431"/>
                  <a:pt x="3122030" y="583192"/>
                </a:cubicBezTo>
                <a:cubicBezTo>
                  <a:pt x="3131420" y="282206"/>
                  <a:pt x="2895148" y="30454"/>
                  <a:pt x="2593909" y="20810"/>
                </a:cubicBezTo>
                <a:close/>
              </a:path>
            </a:pathLst>
          </a:cu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5" name="Google Shape;455;p48"/>
          <p:cNvSpPr/>
          <p:nvPr/>
        </p:nvSpPr>
        <p:spPr>
          <a:xfrm>
            <a:off x="3815927" y="2710026"/>
            <a:ext cx="14586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Golden Nugget</a:t>
            </a:r>
            <a:endParaRPr sz="1100"/>
          </a:p>
        </p:txBody>
      </p:sp>
      <p:sp>
        <p:nvSpPr>
          <p:cNvPr id="456" name="Google Shape;456;p48"/>
          <p:cNvSpPr txBox="1"/>
          <p:nvPr/>
        </p:nvSpPr>
        <p:spPr>
          <a:xfrm>
            <a:off x="1863544" y="463433"/>
            <a:ext cx="54168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 sz="2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Website Usability Survey</a:t>
            </a:r>
            <a:endParaRPr b="1" sz="28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7" name="Google Shape;457;p48"/>
          <p:cNvSpPr txBox="1"/>
          <p:nvPr/>
        </p:nvSpPr>
        <p:spPr>
          <a:xfrm>
            <a:off x="1863544" y="807752"/>
            <a:ext cx="54168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458" name="Google Shape;458;p48"/>
          <p:cNvGrpSpPr/>
          <p:nvPr/>
        </p:nvGrpSpPr>
        <p:grpSpPr>
          <a:xfrm>
            <a:off x="5537915" y="2810453"/>
            <a:ext cx="293323" cy="293251"/>
            <a:chOff x="2765670" y="902684"/>
            <a:chExt cx="391097" cy="391001"/>
          </a:xfrm>
        </p:grpSpPr>
        <p:sp>
          <p:nvSpPr>
            <p:cNvPr id="459" name="Google Shape;459;p48"/>
            <p:cNvSpPr/>
            <p:nvPr/>
          </p:nvSpPr>
          <p:spPr>
            <a:xfrm>
              <a:off x="2765670" y="902684"/>
              <a:ext cx="285750" cy="390525"/>
            </a:xfrm>
            <a:custGeom>
              <a:rect b="b" l="l" r="r" t="t"/>
              <a:pathLst>
                <a:path extrusionOk="0" h="390525" w="285750">
                  <a:moveTo>
                    <a:pt x="250793" y="56102"/>
                  </a:moveTo>
                  <a:lnTo>
                    <a:pt x="230886" y="56102"/>
                  </a:lnTo>
                  <a:cubicBezTo>
                    <a:pt x="225838" y="41910"/>
                    <a:pt x="212312" y="31623"/>
                    <a:pt x="196405" y="31623"/>
                  </a:cubicBezTo>
                  <a:lnTo>
                    <a:pt x="182023" y="31623"/>
                  </a:lnTo>
                  <a:cubicBezTo>
                    <a:pt x="176975" y="17336"/>
                    <a:pt x="163354" y="7144"/>
                    <a:pt x="147352" y="7144"/>
                  </a:cubicBezTo>
                  <a:cubicBezTo>
                    <a:pt x="131350" y="7144"/>
                    <a:pt x="117729" y="17431"/>
                    <a:pt x="112681" y="31623"/>
                  </a:cubicBezTo>
                  <a:lnTo>
                    <a:pt x="98298" y="31623"/>
                  </a:lnTo>
                  <a:cubicBezTo>
                    <a:pt x="82296" y="31623"/>
                    <a:pt x="68866" y="41910"/>
                    <a:pt x="63817" y="56102"/>
                  </a:cubicBezTo>
                  <a:lnTo>
                    <a:pt x="44291" y="56102"/>
                  </a:lnTo>
                  <a:cubicBezTo>
                    <a:pt x="23813" y="56102"/>
                    <a:pt x="7144" y="72771"/>
                    <a:pt x="7144" y="93345"/>
                  </a:cubicBezTo>
                  <a:lnTo>
                    <a:pt x="7144" y="349568"/>
                  </a:lnTo>
                  <a:cubicBezTo>
                    <a:pt x="7144" y="370142"/>
                    <a:pt x="23813" y="386810"/>
                    <a:pt x="44386" y="386810"/>
                  </a:cubicBezTo>
                  <a:lnTo>
                    <a:pt x="250793" y="386810"/>
                  </a:lnTo>
                  <a:cubicBezTo>
                    <a:pt x="271367" y="386810"/>
                    <a:pt x="288036" y="370142"/>
                    <a:pt x="288036" y="349568"/>
                  </a:cubicBezTo>
                  <a:lnTo>
                    <a:pt x="288036" y="93345"/>
                  </a:lnTo>
                  <a:cubicBezTo>
                    <a:pt x="288036" y="72771"/>
                    <a:pt x="271367" y="56102"/>
                    <a:pt x="250793" y="56102"/>
                  </a:cubicBezTo>
                  <a:close/>
                  <a:moveTo>
                    <a:pt x="97631" y="56102"/>
                  </a:moveTo>
                  <a:lnTo>
                    <a:pt x="122492" y="56102"/>
                  </a:lnTo>
                  <a:cubicBezTo>
                    <a:pt x="129350" y="56102"/>
                    <a:pt x="134779" y="50483"/>
                    <a:pt x="134874" y="43625"/>
                  </a:cubicBezTo>
                  <a:cubicBezTo>
                    <a:pt x="134969" y="36957"/>
                    <a:pt x="140494" y="31623"/>
                    <a:pt x="147256" y="31623"/>
                  </a:cubicBezTo>
                  <a:cubicBezTo>
                    <a:pt x="154019" y="31623"/>
                    <a:pt x="159544" y="36957"/>
                    <a:pt x="159639" y="43625"/>
                  </a:cubicBezTo>
                  <a:cubicBezTo>
                    <a:pt x="159734" y="50483"/>
                    <a:pt x="165163" y="56102"/>
                    <a:pt x="172021" y="56102"/>
                  </a:cubicBezTo>
                  <a:lnTo>
                    <a:pt x="196882" y="56102"/>
                  </a:lnTo>
                  <a:cubicBezTo>
                    <a:pt x="203740" y="56102"/>
                    <a:pt x="209264" y="61627"/>
                    <a:pt x="209264" y="68485"/>
                  </a:cubicBezTo>
                  <a:lnTo>
                    <a:pt x="209264" y="80581"/>
                  </a:lnTo>
                  <a:lnTo>
                    <a:pt x="85153" y="80581"/>
                  </a:lnTo>
                  <a:lnTo>
                    <a:pt x="85153" y="68580"/>
                  </a:lnTo>
                  <a:cubicBezTo>
                    <a:pt x="85153" y="61722"/>
                    <a:pt x="90773" y="56102"/>
                    <a:pt x="97631" y="56102"/>
                  </a:cubicBezTo>
                  <a:close/>
                  <a:moveTo>
                    <a:pt x="60103" y="175641"/>
                  </a:moveTo>
                  <a:cubicBezTo>
                    <a:pt x="64960" y="170783"/>
                    <a:pt x="72771" y="170783"/>
                    <a:pt x="77629" y="175641"/>
                  </a:cubicBezTo>
                  <a:lnTo>
                    <a:pt x="93631" y="191643"/>
                  </a:lnTo>
                  <a:lnTo>
                    <a:pt x="134493" y="150781"/>
                  </a:lnTo>
                  <a:cubicBezTo>
                    <a:pt x="139351" y="145923"/>
                    <a:pt x="147161" y="145923"/>
                    <a:pt x="152019" y="150781"/>
                  </a:cubicBezTo>
                  <a:cubicBezTo>
                    <a:pt x="156877" y="155639"/>
                    <a:pt x="156877" y="163449"/>
                    <a:pt x="152019" y="168307"/>
                  </a:cubicBezTo>
                  <a:lnTo>
                    <a:pt x="102394" y="217932"/>
                  </a:lnTo>
                  <a:cubicBezTo>
                    <a:pt x="97536" y="222790"/>
                    <a:pt x="89725" y="222790"/>
                    <a:pt x="84868" y="217932"/>
                  </a:cubicBezTo>
                  <a:lnTo>
                    <a:pt x="60103" y="193167"/>
                  </a:lnTo>
                  <a:cubicBezTo>
                    <a:pt x="55245" y="188309"/>
                    <a:pt x="55245" y="180499"/>
                    <a:pt x="60103" y="175641"/>
                  </a:cubicBezTo>
                  <a:close/>
                  <a:moveTo>
                    <a:pt x="102394" y="317183"/>
                  </a:moveTo>
                  <a:cubicBezTo>
                    <a:pt x="97536" y="322040"/>
                    <a:pt x="89725" y="322040"/>
                    <a:pt x="84868" y="317183"/>
                  </a:cubicBezTo>
                  <a:lnTo>
                    <a:pt x="60103" y="292418"/>
                  </a:lnTo>
                  <a:cubicBezTo>
                    <a:pt x="55245" y="287560"/>
                    <a:pt x="55245" y="279749"/>
                    <a:pt x="60103" y="274892"/>
                  </a:cubicBezTo>
                  <a:cubicBezTo>
                    <a:pt x="64960" y="270034"/>
                    <a:pt x="72771" y="270034"/>
                    <a:pt x="77629" y="274892"/>
                  </a:cubicBezTo>
                  <a:lnTo>
                    <a:pt x="93631" y="290894"/>
                  </a:lnTo>
                  <a:lnTo>
                    <a:pt x="134493" y="250031"/>
                  </a:lnTo>
                  <a:cubicBezTo>
                    <a:pt x="139351" y="245174"/>
                    <a:pt x="147161" y="245174"/>
                    <a:pt x="152019" y="250031"/>
                  </a:cubicBezTo>
                  <a:cubicBezTo>
                    <a:pt x="156877" y="254889"/>
                    <a:pt x="156877" y="262700"/>
                    <a:pt x="152019" y="267557"/>
                  </a:cubicBezTo>
                  <a:lnTo>
                    <a:pt x="102394" y="317183"/>
                  </a:lnTo>
                  <a:close/>
                  <a:moveTo>
                    <a:pt x="225647" y="320612"/>
                  </a:moveTo>
                  <a:lnTo>
                    <a:pt x="168878" y="320612"/>
                  </a:lnTo>
                  <a:cubicBezTo>
                    <a:pt x="161544" y="320612"/>
                    <a:pt x="155638" y="314611"/>
                    <a:pt x="156210" y="307277"/>
                  </a:cubicBezTo>
                  <a:cubicBezTo>
                    <a:pt x="156781" y="300990"/>
                    <a:pt x="162020" y="296037"/>
                    <a:pt x="168402" y="296037"/>
                  </a:cubicBezTo>
                  <a:lnTo>
                    <a:pt x="225171" y="296037"/>
                  </a:lnTo>
                  <a:cubicBezTo>
                    <a:pt x="232505" y="296037"/>
                    <a:pt x="238411" y="302038"/>
                    <a:pt x="237839" y="309372"/>
                  </a:cubicBezTo>
                  <a:cubicBezTo>
                    <a:pt x="237268" y="315659"/>
                    <a:pt x="232029" y="320612"/>
                    <a:pt x="225647" y="320612"/>
                  </a:cubicBezTo>
                  <a:close/>
                  <a:moveTo>
                    <a:pt x="225742" y="270891"/>
                  </a:moveTo>
                  <a:lnTo>
                    <a:pt x="193453" y="270891"/>
                  </a:lnTo>
                  <a:cubicBezTo>
                    <a:pt x="186118" y="270891"/>
                    <a:pt x="180213" y="264890"/>
                    <a:pt x="180784" y="257556"/>
                  </a:cubicBezTo>
                  <a:cubicBezTo>
                    <a:pt x="181356" y="251270"/>
                    <a:pt x="186595" y="246317"/>
                    <a:pt x="192976" y="246317"/>
                  </a:cubicBezTo>
                  <a:lnTo>
                    <a:pt x="225266" y="246317"/>
                  </a:lnTo>
                  <a:cubicBezTo>
                    <a:pt x="232600" y="246317"/>
                    <a:pt x="238506" y="252317"/>
                    <a:pt x="237934" y="259652"/>
                  </a:cubicBezTo>
                  <a:cubicBezTo>
                    <a:pt x="237458" y="265938"/>
                    <a:pt x="232219" y="270891"/>
                    <a:pt x="225742" y="270891"/>
                  </a:cubicBezTo>
                  <a:close/>
                  <a:moveTo>
                    <a:pt x="225647" y="221837"/>
                  </a:moveTo>
                  <a:lnTo>
                    <a:pt x="168878" y="221837"/>
                  </a:lnTo>
                  <a:cubicBezTo>
                    <a:pt x="161544" y="221837"/>
                    <a:pt x="155638" y="215837"/>
                    <a:pt x="156210" y="208502"/>
                  </a:cubicBezTo>
                  <a:cubicBezTo>
                    <a:pt x="156781" y="202216"/>
                    <a:pt x="162020" y="197263"/>
                    <a:pt x="168402" y="197263"/>
                  </a:cubicBezTo>
                  <a:lnTo>
                    <a:pt x="225171" y="197263"/>
                  </a:lnTo>
                  <a:cubicBezTo>
                    <a:pt x="232505" y="197263"/>
                    <a:pt x="238411" y="203264"/>
                    <a:pt x="237839" y="210598"/>
                  </a:cubicBezTo>
                  <a:cubicBezTo>
                    <a:pt x="237268" y="216884"/>
                    <a:pt x="232029" y="221837"/>
                    <a:pt x="225647" y="221837"/>
                  </a:cubicBezTo>
                  <a:close/>
                  <a:moveTo>
                    <a:pt x="225742" y="172022"/>
                  </a:moveTo>
                  <a:lnTo>
                    <a:pt x="193453" y="172022"/>
                  </a:lnTo>
                  <a:cubicBezTo>
                    <a:pt x="186118" y="172022"/>
                    <a:pt x="180213" y="166021"/>
                    <a:pt x="180784" y="158687"/>
                  </a:cubicBezTo>
                  <a:cubicBezTo>
                    <a:pt x="181356" y="152400"/>
                    <a:pt x="186595" y="147447"/>
                    <a:pt x="192976" y="147447"/>
                  </a:cubicBezTo>
                  <a:lnTo>
                    <a:pt x="225266" y="147447"/>
                  </a:lnTo>
                  <a:cubicBezTo>
                    <a:pt x="232600" y="147447"/>
                    <a:pt x="238506" y="153448"/>
                    <a:pt x="237934" y="160782"/>
                  </a:cubicBezTo>
                  <a:cubicBezTo>
                    <a:pt x="237458" y="167069"/>
                    <a:pt x="232219" y="172022"/>
                    <a:pt x="225742" y="1720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60" name="Google Shape;460;p48"/>
            <p:cNvSpPr/>
            <p:nvPr/>
          </p:nvSpPr>
          <p:spPr>
            <a:xfrm>
              <a:off x="3071042" y="1207960"/>
              <a:ext cx="85725" cy="85725"/>
            </a:xfrm>
            <a:custGeom>
              <a:rect b="b" l="l" r="r" t="t"/>
              <a:pathLst>
                <a:path extrusionOk="0" h="85725" w="85725">
                  <a:moveTo>
                    <a:pt x="7144" y="7144"/>
                  </a:moveTo>
                  <a:lnTo>
                    <a:pt x="7144" y="13716"/>
                  </a:lnTo>
                  <a:cubicBezTo>
                    <a:pt x="7144" y="19431"/>
                    <a:pt x="8477" y="25241"/>
                    <a:pt x="11049" y="30385"/>
                  </a:cubicBezTo>
                  <a:lnTo>
                    <a:pt x="33242" y="74771"/>
                  </a:lnTo>
                  <a:cubicBezTo>
                    <a:pt x="37814" y="83915"/>
                    <a:pt x="50863" y="83915"/>
                    <a:pt x="55435" y="74771"/>
                  </a:cubicBezTo>
                  <a:lnTo>
                    <a:pt x="77629" y="30385"/>
                  </a:lnTo>
                  <a:cubicBezTo>
                    <a:pt x="80200" y="25241"/>
                    <a:pt x="81534" y="19526"/>
                    <a:pt x="81534" y="13716"/>
                  </a:cubicBezTo>
                  <a:lnTo>
                    <a:pt x="81534" y="7144"/>
                  </a:ln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61" name="Google Shape;461;p48"/>
            <p:cNvSpPr/>
            <p:nvPr/>
          </p:nvSpPr>
          <p:spPr>
            <a:xfrm>
              <a:off x="3071042" y="960208"/>
              <a:ext cx="85725" cy="228600"/>
            </a:xfrm>
            <a:custGeom>
              <a:rect b="b" l="l" r="r" t="t"/>
              <a:pathLst>
                <a:path extrusionOk="0" h="228600" w="85725">
                  <a:moveTo>
                    <a:pt x="7144" y="44964"/>
                  </a:moveTo>
                  <a:lnTo>
                    <a:pt x="7144" y="230416"/>
                  </a:lnTo>
                  <a:lnTo>
                    <a:pt x="81439" y="230416"/>
                  </a:lnTo>
                  <a:lnTo>
                    <a:pt x="81439" y="44393"/>
                  </a:lnTo>
                  <a:cubicBezTo>
                    <a:pt x="81439" y="23628"/>
                    <a:pt x="64389" y="6769"/>
                    <a:pt x="43625" y="7150"/>
                  </a:cubicBezTo>
                  <a:cubicBezTo>
                    <a:pt x="23241" y="7531"/>
                    <a:pt x="7144" y="24581"/>
                    <a:pt x="7144" y="44964"/>
                  </a:cubicBezTo>
                  <a:close/>
                  <a:moveTo>
                    <a:pt x="56959" y="106305"/>
                  </a:moveTo>
                  <a:lnTo>
                    <a:pt x="32480" y="106305"/>
                  </a:lnTo>
                  <a:lnTo>
                    <a:pt x="32480" y="44583"/>
                  </a:lnTo>
                  <a:cubicBezTo>
                    <a:pt x="32480" y="37249"/>
                    <a:pt x="38481" y="31344"/>
                    <a:pt x="45720" y="32010"/>
                  </a:cubicBezTo>
                  <a:cubicBezTo>
                    <a:pt x="52006" y="32487"/>
                    <a:pt x="56959" y="37916"/>
                    <a:pt x="56959" y="44393"/>
                  </a:cubicBezTo>
                  <a:lnTo>
                    <a:pt x="56959" y="106305"/>
                  </a:lnTo>
                  <a:lnTo>
                    <a:pt x="56959" y="10630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462" name="Google Shape;462;p48"/>
          <p:cNvGrpSpPr/>
          <p:nvPr/>
        </p:nvGrpSpPr>
        <p:grpSpPr>
          <a:xfrm>
            <a:off x="4465997" y="3973836"/>
            <a:ext cx="292680" cy="280535"/>
            <a:chOff x="6793030" y="2235612"/>
            <a:chExt cx="390241" cy="374047"/>
          </a:xfrm>
        </p:grpSpPr>
        <p:sp>
          <p:nvSpPr>
            <p:cNvPr id="463" name="Google Shape;463;p48"/>
            <p:cNvSpPr/>
            <p:nvPr/>
          </p:nvSpPr>
          <p:spPr>
            <a:xfrm>
              <a:off x="6897520" y="2314384"/>
              <a:ext cx="285750" cy="295275"/>
            </a:xfrm>
            <a:custGeom>
              <a:rect b="b" l="l" r="r" t="t"/>
              <a:pathLst>
                <a:path extrusionOk="0" h="295275" w="285750">
                  <a:moveTo>
                    <a:pt x="266033" y="7144"/>
                  </a:moveTo>
                  <a:lnTo>
                    <a:pt x="215455" y="7144"/>
                  </a:lnTo>
                  <a:lnTo>
                    <a:pt x="215455" y="24194"/>
                  </a:lnTo>
                  <a:lnTo>
                    <a:pt x="215455" y="40958"/>
                  </a:lnTo>
                  <a:lnTo>
                    <a:pt x="215455" y="142589"/>
                  </a:lnTo>
                  <a:cubicBezTo>
                    <a:pt x="215455" y="170402"/>
                    <a:pt x="192881" y="192977"/>
                    <a:pt x="165068" y="192977"/>
                  </a:cubicBezTo>
                  <a:lnTo>
                    <a:pt x="61436" y="192977"/>
                  </a:lnTo>
                  <a:lnTo>
                    <a:pt x="45529" y="204121"/>
                  </a:lnTo>
                  <a:lnTo>
                    <a:pt x="21621" y="220885"/>
                  </a:lnTo>
                  <a:lnTo>
                    <a:pt x="7144" y="231077"/>
                  </a:lnTo>
                  <a:cubicBezTo>
                    <a:pt x="10191" y="235077"/>
                    <a:pt x="14954" y="237649"/>
                    <a:pt x="20383" y="237649"/>
                  </a:cubicBezTo>
                  <a:lnTo>
                    <a:pt x="134683" y="237649"/>
                  </a:lnTo>
                  <a:lnTo>
                    <a:pt x="215836" y="294418"/>
                  </a:lnTo>
                  <a:cubicBezTo>
                    <a:pt x="218694" y="296418"/>
                    <a:pt x="222028" y="297466"/>
                    <a:pt x="225457" y="297466"/>
                  </a:cubicBezTo>
                  <a:cubicBezTo>
                    <a:pt x="229457" y="297466"/>
                    <a:pt x="233457" y="296037"/>
                    <a:pt x="236696" y="293084"/>
                  </a:cubicBezTo>
                  <a:cubicBezTo>
                    <a:pt x="240220" y="289846"/>
                    <a:pt x="242125" y="285179"/>
                    <a:pt x="242125" y="280416"/>
                  </a:cubicBezTo>
                  <a:lnTo>
                    <a:pt x="242125" y="238411"/>
                  </a:lnTo>
                  <a:lnTo>
                    <a:pt x="266223" y="238411"/>
                  </a:lnTo>
                  <a:cubicBezTo>
                    <a:pt x="275463" y="238411"/>
                    <a:pt x="282987" y="230886"/>
                    <a:pt x="282987" y="221647"/>
                  </a:cubicBezTo>
                  <a:lnTo>
                    <a:pt x="282987" y="24003"/>
                  </a:lnTo>
                  <a:cubicBezTo>
                    <a:pt x="283083" y="14669"/>
                    <a:pt x="275463" y="7144"/>
                    <a:pt x="266033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64" name="Google Shape;464;p48"/>
            <p:cNvSpPr/>
            <p:nvPr/>
          </p:nvSpPr>
          <p:spPr>
            <a:xfrm>
              <a:off x="6793030" y="2235612"/>
              <a:ext cx="285750" cy="304800"/>
            </a:xfrm>
            <a:custGeom>
              <a:rect b="b" l="l" r="r" t="t"/>
              <a:pathLst>
                <a:path extrusionOk="0" h="304800" w="285750">
                  <a:moveTo>
                    <a:pt x="269748" y="7144"/>
                  </a:moveTo>
                  <a:lnTo>
                    <a:pt x="23908" y="7144"/>
                  </a:lnTo>
                  <a:cubicBezTo>
                    <a:pt x="14668" y="7144"/>
                    <a:pt x="7144" y="14668"/>
                    <a:pt x="7144" y="23908"/>
                  </a:cubicBezTo>
                  <a:lnTo>
                    <a:pt x="7144" y="221361"/>
                  </a:lnTo>
                  <a:cubicBezTo>
                    <a:pt x="7144" y="230600"/>
                    <a:pt x="14668" y="238125"/>
                    <a:pt x="23908" y="238125"/>
                  </a:cubicBezTo>
                  <a:lnTo>
                    <a:pt x="47244" y="238125"/>
                  </a:lnTo>
                  <a:lnTo>
                    <a:pt x="47244" y="281178"/>
                  </a:lnTo>
                  <a:cubicBezTo>
                    <a:pt x="47244" y="285655"/>
                    <a:pt x="48863" y="290036"/>
                    <a:pt x="52007" y="293180"/>
                  </a:cubicBezTo>
                  <a:cubicBezTo>
                    <a:pt x="55340" y="296609"/>
                    <a:pt x="59722" y="298228"/>
                    <a:pt x="64008" y="298228"/>
                  </a:cubicBezTo>
                  <a:cubicBezTo>
                    <a:pt x="67342" y="298228"/>
                    <a:pt x="70771" y="297180"/>
                    <a:pt x="73628" y="295180"/>
                  </a:cubicBezTo>
                  <a:lnTo>
                    <a:pt x="107632" y="271367"/>
                  </a:lnTo>
                  <a:lnTo>
                    <a:pt x="124396" y="259651"/>
                  </a:lnTo>
                  <a:lnTo>
                    <a:pt x="141161" y="247936"/>
                  </a:lnTo>
                  <a:lnTo>
                    <a:pt x="154972" y="238220"/>
                  </a:lnTo>
                  <a:lnTo>
                    <a:pt x="269653" y="238220"/>
                  </a:lnTo>
                  <a:cubicBezTo>
                    <a:pt x="278892" y="238220"/>
                    <a:pt x="286417" y="230695"/>
                    <a:pt x="286417" y="221456"/>
                  </a:cubicBezTo>
                  <a:lnTo>
                    <a:pt x="286417" y="119158"/>
                  </a:lnTo>
                  <a:lnTo>
                    <a:pt x="286417" y="102394"/>
                  </a:lnTo>
                  <a:lnTo>
                    <a:pt x="286417" y="85630"/>
                  </a:lnTo>
                  <a:lnTo>
                    <a:pt x="286417" y="24003"/>
                  </a:lnTo>
                  <a:cubicBezTo>
                    <a:pt x="286512" y="14668"/>
                    <a:pt x="279082" y="7144"/>
                    <a:pt x="269748" y="7144"/>
                  </a:cubicBezTo>
                  <a:close/>
                  <a:moveTo>
                    <a:pt x="219170" y="160877"/>
                  </a:moveTo>
                  <a:cubicBezTo>
                    <a:pt x="217932" y="169164"/>
                    <a:pt x="210598" y="175165"/>
                    <a:pt x="202216" y="175165"/>
                  </a:cubicBezTo>
                  <a:lnTo>
                    <a:pt x="192405" y="175165"/>
                  </a:lnTo>
                  <a:lnTo>
                    <a:pt x="91630" y="175165"/>
                  </a:lnTo>
                  <a:cubicBezTo>
                    <a:pt x="82582" y="175165"/>
                    <a:pt x="74771" y="168116"/>
                    <a:pt x="74486" y="158972"/>
                  </a:cubicBezTo>
                  <a:cubicBezTo>
                    <a:pt x="74200" y="149447"/>
                    <a:pt x="81725" y="141732"/>
                    <a:pt x="91154" y="141732"/>
                  </a:cubicBezTo>
                  <a:lnTo>
                    <a:pt x="202597" y="141732"/>
                  </a:lnTo>
                  <a:cubicBezTo>
                    <a:pt x="209265" y="141732"/>
                    <a:pt x="215075" y="145637"/>
                    <a:pt x="217741" y="151352"/>
                  </a:cubicBezTo>
                  <a:cubicBezTo>
                    <a:pt x="219075" y="154114"/>
                    <a:pt x="219646" y="157353"/>
                    <a:pt x="219170" y="160877"/>
                  </a:cubicBezTo>
                  <a:close/>
                  <a:moveTo>
                    <a:pt x="202597" y="108204"/>
                  </a:moveTo>
                  <a:lnTo>
                    <a:pt x="91630" y="108204"/>
                  </a:lnTo>
                  <a:cubicBezTo>
                    <a:pt x="82582" y="108204"/>
                    <a:pt x="74771" y="101155"/>
                    <a:pt x="74486" y="92107"/>
                  </a:cubicBezTo>
                  <a:cubicBezTo>
                    <a:pt x="74200" y="82582"/>
                    <a:pt x="81725" y="74771"/>
                    <a:pt x="91154" y="74771"/>
                  </a:cubicBezTo>
                  <a:lnTo>
                    <a:pt x="202597" y="74771"/>
                  </a:lnTo>
                  <a:cubicBezTo>
                    <a:pt x="211836" y="74771"/>
                    <a:pt x="219361" y="82296"/>
                    <a:pt x="219361" y="91535"/>
                  </a:cubicBezTo>
                  <a:cubicBezTo>
                    <a:pt x="219266" y="100774"/>
                    <a:pt x="211836" y="108204"/>
                    <a:pt x="202597" y="1082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465" name="Google Shape;465;p48"/>
          <p:cNvGrpSpPr/>
          <p:nvPr/>
        </p:nvGrpSpPr>
        <p:grpSpPr>
          <a:xfrm>
            <a:off x="4465432" y="1743715"/>
            <a:ext cx="293822" cy="294341"/>
            <a:chOff x="7463209" y="2901267"/>
            <a:chExt cx="391763" cy="392454"/>
          </a:xfrm>
        </p:grpSpPr>
        <p:sp>
          <p:nvSpPr>
            <p:cNvPr id="466" name="Google Shape;466;p48"/>
            <p:cNvSpPr/>
            <p:nvPr/>
          </p:nvSpPr>
          <p:spPr>
            <a:xfrm>
              <a:off x="7575033" y="3104197"/>
              <a:ext cx="161925" cy="85725"/>
            </a:xfrm>
            <a:custGeom>
              <a:rect b="b" l="l" r="r" t="t"/>
              <a:pathLst>
                <a:path extrusionOk="0" h="85725" w="161925">
                  <a:moveTo>
                    <a:pt x="151067" y="81629"/>
                  </a:moveTo>
                  <a:cubicBezTo>
                    <a:pt x="105823" y="72295"/>
                    <a:pt x="58103" y="72676"/>
                    <a:pt x="13050" y="82868"/>
                  </a:cubicBezTo>
                  <a:cubicBezTo>
                    <a:pt x="9525" y="57817"/>
                    <a:pt x="7715" y="32480"/>
                    <a:pt x="7144" y="7144"/>
                  </a:cubicBezTo>
                  <a:lnTo>
                    <a:pt x="162496" y="7144"/>
                  </a:lnTo>
                  <a:cubicBezTo>
                    <a:pt x="162020" y="32480"/>
                    <a:pt x="160115" y="57817"/>
                    <a:pt x="156591" y="82868"/>
                  </a:cubicBezTo>
                  <a:cubicBezTo>
                    <a:pt x="154781" y="82391"/>
                    <a:pt x="152971" y="82010"/>
                    <a:pt x="151067" y="81629"/>
                  </a:cubicBezTo>
                  <a:cubicBezTo>
                    <a:pt x="150495" y="81439"/>
                    <a:pt x="152210" y="81820"/>
                    <a:pt x="151067" y="8162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67" name="Google Shape;467;p48"/>
            <p:cNvSpPr/>
            <p:nvPr/>
          </p:nvSpPr>
          <p:spPr>
            <a:xfrm>
              <a:off x="7575033" y="3002375"/>
              <a:ext cx="161925" cy="85725"/>
            </a:xfrm>
            <a:custGeom>
              <a:rect b="b" l="l" r="r" t="t"/>
              <a:pathLst>
                <a:path extrusionOk="0" h="85725" w="161925">
                  <a:moveTo>
                    <a:pt x="18574" y="8382"/>
                  </a:moveTo>
                  <a:cubicBezTo>
                    <a:pt x="63818" y="17717"/>
                    <a:pt x="111538" y="17335"/>
                    <a:pt x="156591" y="7144"/>
                  </a:cubicBezTo>
                  <a:cubicBezTo>
                    <a:pt x="160115" y="32194"/>
                    <a:pt x="161925" y="57531"/>
                    <a:pt x="162496" y="82867"/>
                  </a:cubicBezTo>
                  <a:lnTo>
                    <a:pt x="7144" y="82867"/>
                  </a:lnTo>
                  <a:cubicBezTo>
                    <a:pt x="7620" y="57531"/>
                    <a:pt x="9525" y="32194"/>
                    <a:pt x="13050" y="7144"/>
                  </a:cubicBezTo>
                  <a:cubicBezTo>
                    <a:pt x="14859" y="7620"/>
                    <a:pt x="16764" y="8001"/>
                    <a:pt x="18574" y="8382"/>
                  </a:cubicBezTo>
                  <a:cubicBezTo>
                    <a:pt x="19145" y="8477"/>
                    <a:pt x="17431" y="8096"/>
                    <a:pt x="18574" y="838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68" name="Google Shape;468;p48"/>
            <p:cNvSpPr/>
            <p:nvPr/>
          </p:nvSpPr>
          <p:spPr>
            <a:xfrm>
              <a:off x="7750198" y="2972657"/>
              <a:ext cx="104775" cy="114300"/>
            </a:xfrm>
            <a:custGeom>
              <a:rect b="b" l="l" r="r" t="t"/>
              <a:pathLst>
                <a:path extrusionOk="0" h="114300" w="104775">
                  <a:moveTo>
                    <a:pt x="13716" y="112586"/>
                  </a:moveTo>
                  <a:cubicBezTo>
                    <a:pt x="13240" y="84963"/>
                    <a:pt x="11144" y="57245"/>
                    <a:pt x="7144" y="29908"/>
                  </a:cubicBezTo>
                  <a:cubicBezTo>
                    <a:pt x="24765" y="24194"/>
                    <a:pt x="42006" y="16764"/>
                    <a:pt x="57912" y="7144"/>
                  </a:cubicBezTo>
                  <a:cubicBezTo>
                    <a:pt x="82105" y="37338"/>
                    <a:pt x="96488" y="74104"/>
                    <a:pt x="99156" y="112681"/>
                  </a:cubicBezTo>
                  <a:lnTo>
                    <a:pt x="13716" y="11268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69" name="Google Shape;469;p48"/>
            <p:cNvSpPr/>
            <p:nvPr/>
          </p:nvSpPr>
          <p:spPr>
            <a:xfrm>
              <a:off x="7732957" y="291903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56769" y="40767"/>
                  </a:moveTo>
                  <a:cubicBezTo>
                    <a:pt x="45053" y="47339"/>
                    <a:pt x="32671" y="52768"/>
                    <a:pt x="19908" y="57055"/>
                  </a:cubicBezTo>
                  <a:cubicBezTo>
                    <a:pt x="16573" y="40195"/>
                    <a:pt x="12478" y="23431"/>
                    <a:pt x="7144" y="7144"/>
                  </a:cubicBezTo>
                  <a:cubicBezTo>
                    <a:pt x="25241" y="15621"/>
                    <a:pt x="42006" y="26956"/>
                    <a:pt x="56769" y="40767"/>
                  </a:cubicBezTo>
                  <a:cubicBezTo>
                    <a:pt x="56674" y="40767"/>
                    <a:pt x="42006" y="26956"/>
                    <a:pt x="56769" y="4076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70" name="Google Shape;470;p48"/>
            <p:cNvSpPr/>
            <p:nvPr/>
          </p:nvSpPr>
          <p:spPr>
            <a:xfrm>
              <a:off x="7585225" y="2901267"/>
              <a:ext cx="142875" cy="95250"/>
            </a:xfrm>
            <a:custGeom>
              <a:rect b="b" l="l" r="r" t="t"/>
              <a:pathLst>
                <a:path extrusionOk="0" h="95250" w="142875">
                  <a:moveTo>
                    <a:pt x="122492" y="13287"/>
                  </a:moveTo>
                  <a:cubicBezTo>
                    <a:pt x="131540" y="35385"/>
                    <a:pt x="137636" y="58626"/>
                    <a:pt x="142113" y="82058"/>
                  </a:cubicBezTo>
                  <a:cubicBezTo>
                    <a:pt x="98108" y="92250"/>
                    <a:pt x="51149" y="92250"/>
                    <a:pt x="7144" y="82058"/>
                  </a:cubicBezTo>
                  <a:cubicBezTo>
                    <a:pt x="11621" y="58626"/>
                    <a:pt x="17717" y="35385"/>
                    <a:pt x="26765" y="13287"/>
                  </a:cubicBezTo>
                  <a:cubicBezTo>
                    <a:pt x="58008" y="5096"/>
                    <a:pt x="91250" y="5096"/>
                    <a:pt x="122492" y="13287"/>
                  </a:cubicBezTo>
                  <a:cubicBezTo>
                    <a:pt x="122873" y="14145"/>
                    <a:pt x="106966" y="9192"/>
                    <a:pt x="122492" y="1328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71" name="Google Shape;471;p48"/>
            <p:cNvSpPr/>
            <p:nvPr/>
          </p:nvSpPr>
          <p:spPr>
            <a:xfrm>
              <a:off x="7522931" y="291903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56292" y="8572"/>
                  </a:moveTo>
                  <a:cubicBezTo>
                    <a:pt x="51245" y="24479"/>
                    <a:pt x="47149" y="40672"/>
                    <a:pt x="44005" y="57055"/>
                  </a:cubicBezTo>
                  <a:cubicBezTo>
                    <a:pt x="31242" y="52673"/>
                    <a:pt x="18859" y="47339"/>
                    <a:pt x="7144" y="40767"/>
                  </a:cubicBezTo>
                  <a:cubicBezTo>
                    <a:pt x="21812" y="26956"/>
                    <a:pt x="38576" y="15621"/>
                    <a:pt x="56769" y="7144"/>
                  </a:cubicBezTo>
                  <a:cubicBezTo>
                    <a:pt x="56579" y="7620"/>
                    <a:pt x="56483" y="8096"/>
                    <a:pt x="56292" y="8572"/>
                  </a:cubicBezTo>
                  <a:cubicBezTo>
                    <a:pt x="56007" y="9620"/>
                    <a:pt x="56483" y="8096"/>
                    <a:pt x="56292" y="857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72" name="Google Shape;472;p48"/>
            <p:cNvSpPr/>
            <p:nvPr/>
          </p:nvSpPr>
          <p:spPr>
            <a:xfrm>
              <a:off x="7463400" y="2972657"/>
              <a:ext cx="104775" cy="114300"/>
            </a:xfrm>
            <a:custGeom>
              <a:rect b="b" l="l" r="r" t="t"/>
              <a:pathLst>
                <a:path extrusionOk="0" h="114300" w="104775">
                  <a:moveTo>
                    <a:pt x="48292" y="7144"/>
                  </a:moveTo>
                  <a:cubicBezTo>
                    <a:pt x="64198" y="16764"/>
                    <a:pt x="81343" y="24289"/>
                    <a:pt x="99060" y="29908"/>
                  </a:cubicBezTo>
                  <a:cubicBezTo>
                    <a:pt x="95059" y="57245"/>
                    <a:pt x="92964" y="84963"/>
                    <a:pt x="92488" y="112586"/>
                  </a:cubicBezTo>
                  <a:lnTo>
                    <a:pt x="7144" y="112586"/>
                  </a:lnTo>
                  <a:cubicBezTo>
                    <a:pt x="9716" y="74009"/>
                    <a:pt x="24098" y="37338"/>
                    <a:pt x="48292" y="7144"/>
                  </a:cubicBezTo>
                  <a:cubicBezTo>
                    <a:pt x="48483" y="7239"/>
                    <a:pt x="24098" y="37338"/>
                    <a:pt x="48292" y="714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73" name="Google Shape;473;p48"/>
            <p:cNvSpPr/>
            <p:nvPr/>
          </p:nvSpPr>
          <p:spPr>
            <a:xfrm>
              <a:off x="7463209" y="3104102"/>
              <a:ext cx="104775" cy="114300"/>
            </a:xfrm>
            <a:custGeom>
              <a:rect b="b" l="l" r="r" t="t"/>
              <a:pathLst>
                <a:path extrusionOk="0" h="114300" w="104775">
                  <a:moveTo>
                    <a:pt x="92583" y="7144"/>
                  </a:moveTo>
                  <a:cubicBezTo>
                    <a:pt x="93059" y="34766"/>
                    <a:pt x="95155" y="62484"/>
                    <a:pt x="99156" y="89821"/>
                  </a:cubicBezTo>
                  <a:cubicBezTo>
                    <a:pt x="81534" y="95536"/>
                    <a:pt x="64294" y="102965"/>
                    <a:pt x="48387" y="112586"/>
                  </a:cubicBezTo>
                  <a:cubicBezTo>
                    <a:pt x="24194" y="82391"/>
                    <a:pt x="9811" y="45625"/>
                    <a:pt x="7144" y="7144"/>
                  </a:cubicBezTo>
                  <a:lnTo>
                    <a:pt x="92583" y="7144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74" name="Google Shape;474;p48"/>
            <p:cNvSpPr/>
            <p:nvPr/>
          </p:nvSpPr>
          <p:spPr>
            <a:xfrm>
              <a:off x="7522931" y="3213354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7144" y="23432"/>
                  </a:moveTo>
                  <a:cubicBezTo>
                    <a:pt x="18859" y="16859"/>
                    <a:pt x="31242" y="11430"/>
                    <a:pt x="44005" y="7144"/>
                  </a:cubicBezTo>
                  <a:cubicBezTo>
                    <a:pt x="47339" y="24003"/>
                    <a:pt x="51435" y="40767"/>
                    <a:pt x="56769" y="57055"/>
                  </a:cubicBezTo>
                  <a:cubicBezTo>
                    <a:pt x="38576" y="48578"/>
                    <a:pt x="21812" y="37243"/>
                    <a:pt x="7144" y="23432"/>
                  </a:cubicBezTo>
                  <a:cubicBezTo>
                    <a:pt x="7239" y="23336"/>
                    <a:pt x="21812" y="37243"/>
                    <a:pt x="7144" y="2343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75" name="Google Shape;475;p48"/>
            <p:cNvSpPr/>
            <p:nvPr/>
          </p:nvSpPr>
          <p:spPr>
            <a:xfrm>
              <a:off x="7585225" y="3198471"/>
              <a:ext cx="142875" cy="95250"/>
            </a:xfrm>
            <a:custGeom>
              <a:rect b="b" l="l" r="r" t="t"/>
              <a:pathLst>
                <a:path extrusionOk="0" h="95250" w="142875">
                  <a:moveTo>
                    <a:pt x="26765" y="83558"/>
                  </a:moveTo>
                  <a:cubicBezTo>
                    <a:pt x="17717" y="61460"/>
                    <a:pt x="11621" y="38219"/>
                    <a:pt x="7144" y="14788"/>
                  </a:cubicBezTo>
                  <a:cubicBezTo>
                    <a:pt x="51149" y="4596"/>
                    <a:pt x="98108" y="4596"/>
                    <a:pt x="142113" y="14788"/>
                  </a:cubicBezTo>
                  <a:cubicBezTo>
                    <a:pt x="137636" y="38219"/>
                    <a:pt x="131540" y="61460"/>
                    <a:pt x="122492" y="83558"/>
                  </a:cubicBezTo>
                  <a:cubicBezTo>
                    <a:pt x="91250" y="91654"/>
                    <a:pt x="58008" y="91654"/>
                    <a:pt x="26765" y="83558"/>
                  </a:cubicBezTo>
                  <a:cubicBezTo>
                    <a:pt x="26384" y="82701"/>
                    <a:pt x="42386" y="87559"/>
                    <a:pt x="26765" y="8355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76" name="Google Shape;476;p48"/>
            <p:cNvSpPr/>
            <p:nvPr/>
          </p:nvSpPr>
          <p:spPr>
            <a:xfrm>
              <a:off x="7732862" y="3213258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7620" y="55626"/>
                  </a:moveTo>
                  <a:cubicBezTo>
                    <a:pt x="12668" y="39719"/>
                    <a:pt x="16764" y="23527"/>
                    <a:pt x="19908" y="7144"/>
                  </a:cubicBezTo>
                  <a:cubicBezTo>
                    <a:pt x="32671" y="11525"/>
                    <a:pt x="45054" y="16859"/>
                    <a:pt x="56769" y="23431"/>
                  </a:cubicBezTo>
                  <a:cubicBezTo>
                    <a:pt x="42101" y="37243"/>
                    <a:pt x="25337" y="48577"/>
                    <a:pt x="7144" y="57055"/>
                  </a:cubicBezTo>
                  <a:cubicBezTo>
                    <a:pt x="7334" y="56674"/>
                    <a:pt x="7525" y="56197"/>
                    <a:pt x="7620" y="55626"/>
                  </a:cubicBezTo>
                  <a:cubicBezTo>
                    <a:pt x="8001" y="54673"/>
                    <a:pt x="7525" y="56197"/>
                    <a:pt x="7620" y="556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77" name="Google Shape;477;p48"/>
            <p:cNvSpPr/>
            <p:nvPr/>
          </p:nvSpPr>
          <p:spPr>
            <a:xfrm>
              <a:off x="7750102" y="3104197"/>
              <a:ext cx="104775" cy="114300"/>
            </a:xfrm>
            <a:custGeom>
              <a:rect b="b" l="l" r="r" t="t"/>
              <a:pathLst>
                <a:path extrusionOk="0" h="114300" w="104775">
                  <a:moveTo>
                    <a:pt x="57912" y="112586"/>
                  </a:moveTo>
                  <a:cubicBezTo>
                    <a:pt x="42006" y="102965"/>
                    <a:pt x="24861" y="95536"/>
                    <a:pt x="7144" y="89821"/>
                  </a:cubicBezTo>
                  <a:cubicBezTo>
                    <a:pt x="11145" y="62484"/>
                    <a:pt x="13240" y="34766"/>
                    <a:pt x="13716" y="7144"/>
                  </a:cubicBezTo>
                  <a:lnTo>
                    <a:pt x="99060" y="7144"/>
                  </a:lnTo>
                  <a:cubicBezTo>
                    <a:pt x="96488" y="45625"/>
                    <a:pt x="82105" y="82391"/>
                    <a:pt x="57912" y="112586"/>
                  </a:cubicBezTo>
                  <a:cubicBezTo>
                    <a:pt x="57721" y="112395"/>
                    <a:pt x="82105" y="82391"/>
                    <a:pt x="57912" y="11258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478" name="Google Shape;478;p48"/>
          <p:cNvGrpSpPr/>
          <p:nvPr/>
        </p:nvGrpSpPr>
        <p:grpSpPr>
          <a:xfrm>
            <a:off x="3361114" y="2849640"/>
            <a:ext cx="291536" cy="291179"/>
            <a:chOff x="2090919" y="902017"/>
            <a:chExt cx="388715" cy="388239"/>
          </a:xfrm>
        </p:grpSpPr>
        <p:sp>
          <p:nvSpPr>
            <p:cNvPr id="479" name="Google Shape;479;p48"/>
            <p:cNvSpPr/>
            <p:nvPr/>
          </p:nvSpPr>
          <p:spPr>
            <a:xfrm>
              <a:off x="2412959" y="991314"/>
              <a:ext cx="66675" cy="66675"/>
            </a:xfrm>
            <a:custGeom>
              <a:rect b="b" l="l" r="r" t="t"/>
              <a:pathLst>
                <a:path extrusionOk="0" h="66675" w="66675">
                  <a:moveTo>
                    <a:pt x="62198" y="26146"/>
                  </a:moveTo>
                  <a:lnTo>
                    <a:pt x="46482" y="10430"/>
                  </a:lnTo>
                  <a:cubicBezTo>
                    <a:pt x="42100" y="6048"/>
                    <a:pt x="35052" y="6048"/>
                    <a:pt x="30766" y="10430"/>
                  </a:cubicBezTo>
                  <a:lnTo>
                    <a:pt x="7144" y="34052"/>
                  </a:lnTo>
                  <a:lnTo>
                    <a:pt x="38671" y="65580"/>
                  </a:lnTo>
                  <a:lnTo>
                    <a:pt x="62293" y="41958"/>
                  </a:lnTo>
                  <a:cubicBezTo>
                    <a:pt x="66580" y="37481"/>
                    <a:pt x="66580" y="30432"/>
                    <a:pt x="62198" y="26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80" name="Google Shape;480;p48"/>
            <p:cNvSpPr/>
            <p:nvPr/>
          </p:nvSpPr>
          <p:spPr>
            <a:xfrm>
              <a:off x="2331893" y="1034034"/>
              <a:ext cx="104775" cy="104775"/>
            </a:xfrm>
            <a:custGeom>
              <a:rect b="b" l="l" r="r" t="t"/>
              <a:pathLst>
                <a:path extrusionOk="0" h="104775" w="104775">
                  <a:moveTo>
                    <a:pt x="19725" y="59531"/>
                  </a:moveTo>
                  <a:lnTo>
                    <a:pt x="7438" y="96488"/>
                  </a:lnTo>
                  <a:cubicBezTo>
                    <a:pt x="6771" y="98488"/>
                    <a:pt x="7247" y="100584"/>
                    <a:pt x="8771" y="102108"/>
                  </a:cubicBezTo>
                  <a:cubicBezTo>
                    <a:pt x="10200" y="103537"/>
                    <a:pt x="12391" y="104108"/>
                    <a:pt x="14391" y="103442"/>
                  </a:cubicBezTo>
                  <a:lnTo>
                    <a:pt x="51348" y="91154"/>
                  </a:lnTo>
                  <a:lnTo>
                    <a:pt x="104021" y="38672"/>
                  </a:lnTo>
                  <a:lnTo>
                    <a:pt x="72494" y="7144"/>
                  </a:lnTo>
                  <a:lnTo>
                    <a:pt x="19725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81" name="Google Shape;481;p48"/>
            <p:cNvSpPr/>
            <p:nvPr/>
          </p:nvSpPr>
          <p:spPr>
            <a:xfrm>
              <a:off x="2090919" y="947356"/>
              <a:ext cx="257175" cy="342900"/>
            </a:xfrm>
            <a:custGeom>
              <a:rect b="b" l="l" r="r" t="t"/>
              <a:pathLst>
                <a:path extrusionOk="0" h="342900" w="257175">
                  <a:moveTo>
                    <a:pt x="29432" y="308705"/>
                  </a:moveTo>
                  <a:lnTo>
                    <a:pt x="29432" y="7144"/>
                  </a:ln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331089"/>
                  </a:lnTo>
                  <a:cubicBezTo>
                    <a:pt x="7144" y="337280"/>
                    <a:pt x="12097" y="342233"/>
                    <a:pt x="18288" y="342233"/>
                  </a:cubicBezTo>
                  <a:lnTo>
                    <a:pt x="241935" y="342233"/>
                  </a:lnTo>
                  <a:cubicBezTo>
                    <a:pt x="248126" y="342233"/>
                    <a:pt x="253079" y="337280"/>
                    <a:pt x="253079" y="331089"/>
                  </a:cubicBezTo>
                  <a:lnTo>
                    <a:pt x="253079" y="319945"/>
                  </a:lnTo>
                  <a:lnTo>
                    <a:pt x="40577" y="319945"/>
                  </a:lnTo>
                  <a:cubicBezTo>
                    <a:pt x="34385" y="319850"/>
                    <a:pt x="29432" y="314897"/>
                    <a:pt x="29432" y="3087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82" name="Google Shape;482;p48"/>
            <p:cNvSpPr/>
            <p:nvPr/>
          </p:nvSpPr>
          <p:spPr>
            <a:xfrm>
              <a:off x="2225317" y="969645"/>
              <a:ext cx="28575" cy="28575"/>
            </a:xfrm>
            <a:custGeom>
              <a:rect b="b" l="l" r="r" t="t"/>
              <a:pathLst>
                <a:path extrusionOk="0" h="28575" w="28575">
                  <a:moveTo>
                    <a:pt x="18288" y="7144"/>
                  </a:moveTo>
                  <a:cubicBezTo>
                    <a:pt x="12097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cubicBezTo>
                    <a:pt x="24479" y="29432"/>
                    <a:pt x="29432" y="24479"/>
                    <a:pt x="29432" y="18288"/>
                  </a:cubicBezTo>
                  <a:cubicBezTo>
                    <a:pt x="29432" y="12097"/>
                    <a:pt x="24479" y="7144"/>
                    <a:pt x="18288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83" name="Google Shape;483;p48"/>
            <p:cNvSpPr/>
            <p:nvPr/>
          </p:nvSpPr>
          <p:spPr>
            <a:xfrm>
              <a:off x="2203028" y="1036510"/>
              <a:ext cx="76200" cy="57150"/>
            </a:xfrm>
            <a:custGeom>
              <a:rect b="b" l="l" r="r" t="t"/>
              <a:pathLst>
                <a:path extrusionOk="0" h="57150" w="76200">
                  <a:moveTo>
                    <a:pt x="40576" y="7144"/>
                  </a:moveTo>
                  <a:cubicBezTo>
                    <a:pt x="22098" y="7144"/>
                    <a:pt x="7144" y="22098"/>
                    <a:pt x="7144" y="40577"/>
                  </a:cubicBezTo>
                  <a:lnTo>
                    <a:pt x="7144" y="51721"/>
                  </a:lnTo>
                  <a:lnTo>
                    <a:pt x="74009" y="51721"/>
                  </a:lnTo>
                  <a:lnTo>
                    <a:pt x="74009" y="40577"/>
                  </a:lnTo>
                  <a:cubicBezTo>
                    <a:pt x="74009" y="22098"/>
                    <a:pt x="59055" y="7144"/>
                    <a:pt x="40576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84" name="Google Shape;484;p48"/>
            <p:cNvSpPr/>
            <p:nvPr/>
          </p:nvSpPr>
          <p:spPr>
            <a:xfrm>
              <a:off x="2135496" y="902017"/>
              <a:ext cx="257175" cy="342900"/>
            </a:xfrm>
            <a:custGeom>
              <a:rect b="b" l="l" r="r" t="t"/>
              <a:pathLst>
                <a:path extrusionOk="0" h="342900" w="257175">
                  <a:moveTo>
                    <a:pt x="189357" y="249936"/>
                  </a:moveTo>
                  <a:cubicBezTo>
                    <a:pt x="181832" y="242316"/>
                    <a:pt x="179260" y="231458"/>
                    <a:pt x="182594" y="221551"/>
                  </a:cubicBezTo>
                  <a:lnTo>
                    <a:pt x="196596" y="179642"/>
                  </a:lnTo>
                  <a:lnTo>
                    <a:pt x="252984" y="123254"/>
                  </a:lnTo>
                  <a:lnTo>
                    <a:pt x="252984" y="97155"/>
                  </a:lnTo>
                  <a:lnTo>
                    <a:pt x="174974" y="97155"/>
                  </a:lnTo>
                  <a:cubicBezTo>
                    <a:pt x="168783" y="97155"/>
                    <a:pt x="163830" y="92202"/>
                    <a:pt x="163830" y="86011"/>
                  </a:cubicBezTo>
                  <a:lnTo>
                    <a:pt x="163830" y="7144"/>
                  </a:ln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331851"/>
                  </a:lnTo>
                  <a:cubicBezTo>
                    <a:pt x="7144" y="338042"/>
                    <a:pt x="12097" y="342995"/>
                    <a:pt x="18288" y="342995"/>
                  </a:cubicBezTo>
                  <a:lnTo>
                    <a:pt x="241935" y="342995"/>
                  </a:lnTo>
                  <a:cubicBezTo>
                    <a:pt x="248126" y="342995"/>
                    <a:pt x="253079" y="338042"/>
                    <a:pt x="253079" y="331851"/>
                  </a:cubicBezTo>
                  <a:lnTo>
                    <a:pt x="253079" y="244793"/>
                  </a:lnTo>
                  <a:lnTo>
                    <a:pt x="214408" y="257747"/>
                  </a:lnTo>
                  <a:cubicBezTo>
                    <a:pt x="204597" y="258223"/>
                    <a:pt x="197263" y="257651"/>
                    <a:pt x="189357" y="249936"/>
                  </a:cubicBezTo>
                  <a:close/>
                  <a:moveTo>
                    <a:pt x="152686" y="297656"/>
                  </a:moveTo>
                  <a:lnTo>
                    <a:pt x="63532" y="297656"/>
                  </a:lnTo>
                  <a:cubicBezTo>
                    <a:pt x="57341" y="297656"/>
                    <a:pt x="52388" y="292703"/>
                    <a:pt x="52388" y="286512"/>
                  </a:cubicBezTo>
                  <a:cubicBezTo>
                    <a:pt x="52388" y="280321"/>
                    <a:pt x="57341" y="275368"/>
                    <a:pt x="63532" y="275368"/>
                  </a:cubicBezTo>
                  <a:lnTo>
                    <a:pt x="152686" y="275368"/>
                  </a:lnTo>
                  <a:cubicBezTo>
                    <a:pt x="158877" y="275368"/>
                    <a:pt x="163830" y="280321"/>
                    <a:pt x="163830" y="286512"/>
                  </a:cubicBezTo>
                  <a:cubicBezTo>
                    <a:pt x="163830" y="292608"/>
                    <a:pt x="158877" y="297656"/>
                    <a:pt x="152686" y="297656"/>
                  </a:cubicBezTo>
                  <a:close/>
                  <a:moveTo>
                    <a:pt x="152686" y="253079"/>
                  </a:moveTo>
                  <a:lnTo>
                    <a:pt x="63532" y="253079"/>
                  </a:lnTo>
                  <a:cubicBezTo>
                    <a:pt x="57341" y="253079"/>
                    <a:pt x="52388" y="248126"/>
                    <a:pt x="52388" y="241935"/>
                  </a:cubicBezTo>
                  <a:cubicBezTo>
                    <a:pt x="52388" y="235744"/>
                    <a:pt x="57341" y="230791"/>
                    <a:pt x="63532" y="230791"/>
                  </a:cubicBezTo>
                  <a:lnTo>
                    <a:pt x="152686" y="230791"/>
                  </a:lnTo>
                  <a:cubicBezTo>
                    <a:pt x="158877" y="230791"/>
                    <a:pt x="163830" y="235744"/>
                    <a:pt x="163830" y="241935"/>
                  </a:cubicBezTo>
                  <a:cubicBezTo>
                    <a:pt x="163830" y="248126"/>
                    <a:pt x="158877" y="253079"/>
                    <a:pt x="152686" y="253079"/>
                  </a:cubicBezTo>
                  <a:close/>
                  <a:moveTo>
                    <a:pt x="163830" y="197358"/>
                  </a:moveTo>
                  <a:cubicBezTo>
                    <a:pt x="163830" y="203549"/>
                    <a:pt x="158877" y="208502"/>
                    <a:pt x="152686" y="208502"/>
                  </a:cubicBezTo>
                  <a:lnTo>
                    <a:pt x="63532" y="208502"/>
                  </a:lnTo>
                  <a:cubicBezTo>
                    <a:pt x="57341" y="208502"/>
                    <a:pt x="52388" y="203549"/>
                    <a:pt x="52388" y="197358"/>
                  </a:cubicBezTo>
                  <a:lnTo>
                    <a:pt x="52388" y="175070"/>
                  </a:lnTo>
                  <a:cubicBezTo>
                    <a:pt x="52388" y="144304"/>
                    <a:pt x="77343" y="119348"/>
                    <a:pt x="108109" y="119348"/>
                  </a:cubicBezTo>
                  <a:cubicBezTo>
                    <a:pt x="89630" y="119348"/>
                    <a:pt x="74676" y="104394"/>
                    <a:pt x="74676" y="85916"/>
                  </a:cubicBezTo>
                  <a:cubicBezTo>
                    <a:pt x="74676" y="67437"/>
                    <a:pt x="89630" y="52483"/>
                    <a:pt x="108109" y="52483"/>
                  </a:cubicBezTo>
                  <a:cubicBezTo>
                    <a:pt x="126587" y="52483"/>
                    <a:pt x="141542" y="67437"/>
                    <a:pt x="141542" y="85916"/>
                  </a:cubicBezTo>
                  <a:cubicBezTo>
                    <a:pt x="141542" y="104394"/>
                    <a:pt x="126587" y="119348"/>
                    <a:pt x="108109" y="119348"/>
                  </a:cubicBezTo>
                  <a:cubicBezTo>
                    <a:pt x="138875" y="119348"/>
                    <a:pt x="163830" y="144304"/>
                    <a:pt x="163830" y="175070"/>
                  </a:cubicBezTo>
                  <a:lnTo>
                    <a:pt x="163830" y="1973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85" name="Google Shape;485;p48"/>
            <p:cNvSpPr/>
            <p:nvPr/>
          </p:nvSpPr>
          <p:spPr>
            <a:xfrm>
              <a:off x="2314471" y="902017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144" y="7144"/>
                  </a:moveTo>
                  <a:lnTo>
                    <a:pt x="7144" y="74771"/>
                  </a:lnTo>
                  <a:lnTo>
                    <a:pt x="74009" y="7477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9"/>
          <p:cNvSpPr txBox="1"/>
          <p:nvPr/>
        </p:nvSpPr>
        <p:spPr>
          <a:xfrm>
            <a:off x="0" y="213600"/>
            <a:ext cx="9116700" cy="6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Survey Findings</a:t>
            </a:r>
            <a:endParaRPr b="1" sz="28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491" name="Google Shape;491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4050" y="1009975"/>
            <a:ext cx="8325750" cy="35975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49"/>
          <p:cNvSpPr/>
          <p:nvPr/>
        </p:nvSpPr>
        <p:spPr>
          <a:xfrm>
            <a:off x="6791418" y="2313599"/>
            <a:ext cx="1325400" cy="1325400"/>
          </a:xfrm>
          <a:prstGeom prst="donut">
            <a:avLst>
              <a:gd fmla="val 8347" name="adj"/>
            </a:avLst>
          </a:prstGeom>
          <a:solidFill>
            <a:schemeClr val="lt1">
              <a:alpha val="2392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93" name="Google Shape;493;p49"/>
          <p:cNvSpPr/>
          <p:nvPr/>
        </p:nvSpPr>
        <p:spPr>
          <a:xfrm>
            <a:off x="1584732" y="2313599"/>
            <a:ext cx="1325400" cy="1325400"/>
          </a:xfrm>
          <a:prstGeom prst="donut">
            <a:avLst>
              <a:gd fmla="val 8347" name="adj"/>
            </a:avLst>
          </a:prstGeom>
          <a:solidFill>
            <a:schemeClr val="lt1">
              <a:alpha val="2392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94" name="Google Shape;494;p49"/>
          <p:cNvSpPr/>
          <p:nvPr/>
        </p:nvSpPr>
        <p:spPr>
          <a:xfrm rot="-5400000">
            <a:off x="1539150" y="2371275"/>
            <a:ext cx="1298100" cy="1208700"/>
          </a:xfrm>
          <a:prstGeom prst="blockArc">
            <a:avLst>
              <a:gd fmla="val 12144004" name="adj1"/>
              <a:gd fmla="val 18745374" name="adj2"/>
              <a:gd fmla="val 10900" name="adj3"/>
            </a:avLst>
          </a:prstGeom>
          <a:gradFill>
            <a:gsLst>
              <a:gs pos="0">
                <a:srgbClr val="FDECDB"/>
              </a:gs>
              <a:gs pos="100000">
                <a:srgbClr val="F0A96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95" name="Google Shape;495;p49"/>
          <p:cNvSpPr/>
          <p:nvPr/>
        </p:nvSpPr>
        <p:spPr>
          <a:xfrm>
            <a:off x="6577450" y="1301625"/>
            <a:ext cx="22575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Overall appearance of the Golden Nugget Website</a:t>
            </a:r>
            <a:endParaRPr b="1">
              <a:solidFill>
                <a:srgbClr val="BC915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96" name="Google Shape;496;p49"/>
          <p:cNvSpPr/>
          <p:nvPr/>
        </p:nvSpPr>
        <p:spPr>
          <a:xfrm>
            <a:off x="3772662" y="1301625"/>
            <a:ext cx="19674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How easy it was to navigate Golden Nugget Website</a:t>
            </a:r>
            <a:endParaRPr>
              <a:solidFill>
                <a:srgbClr val="BC915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97" name="Google Shape;497;p49"/>
          <p:cNvSpPr/>
          <p:nvPr/>
        </p:nvSpPr>
        <p:spPr>
          <a:xfrm>
            <a:off x="1480662" y="1342897"/>
            <a:ext cx="1415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Demographic of our participant's</a:t>
            </a:r>
            <a:endParaRPr>
              <a:solidFill>
                <a:srgbClr val="BC915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498" name="Google Shape;498;p49"/>
          <p:cNvGrpSpPr/>
          <p:nvPr/>
        </p:nvGrpSpPr>
        <p:grpSpPr>
          <a:xfrm>
            <a:off x="2119799" y="2831653"/>
            <a:ext cx="257603" cy="290757"/>
            <a:chOff x="1466365" y="4903651"/>
            <a:chExt cx="343471" cy="387676"/>
          </a:xfrm>
        </p:grpSpPr>
        <p:sp>
          <p:nvSpPr>
            <p:cNvPr id="499" name="Google Shape;499;p49"/>
            <p:cNvSpPr/>
            <p:nvPr/>
          </p:nvSpPr>
          <p:spPr>
            <a:xfrm>
              <a:off x="1600286" y="5081777"/>
              <a:ext cx="209550" cy="209550"/>
            </a:xfrm>
            <a:custGeom>
              <a:rect b="b" l="l" r="r" t="t"/>
              <a:pathLst>
                <a:path extrusionOk="0" h="209550" w="209550">
                  <a:moveTo>
                    <a:pt x="204502" y="188786"/>
                  </a:moveTo>
                  <a:lnTo>
                    <a:pt x="185738" y="170021"/>
                  </a:lnTo>
                  <a:cubicBezTo>
                    <a:pt x="199454" y="152876"/>
                    <a:pt x="207740" y="131064"/>
                    <a:pt x="207740" y="107442"/>
                  </a:cubicBezTo>
                  <a:cubicBezTo>
                    <a:pt x="207740" y="52102"/>
                    <a:pt x="162782" y="7144"/>
                    <a:pt x="107442" y="7144"/>
                  </a:cubicBezTo>
                  <a:cubicBezTo>
                    <a:pt x="52102" y="7144"/>
                    <a:pt x="7144" y="52102"/>
                    <a:pt x="7144" y="107442"/>
                  </a:cubicBezTo>
                  <a:cubicBezTo>
                    <a:pt x="7144" y="144113"/>
                    <a:pt x="26956" y="176308"/>
                    <a:pt x="56483" y="193834"/>
                  </a:cubicBezTo>
                  <a:cubicBezTo>
                    <a:pt x="56960" y="194215"/>
                    <a:pt x="57436" y="194501"/>
                    <a:pt x="58007" y="194691"/>
                  </a:cubicBezTo>
                  <a:cubicBezTo>
                    <a:pt x="72581" y="202978"/>
                    <a:pt x="89440" y="207740"/>
                    <a:pt x="107442" y="207740"/>
                  </a:cubicBezTo>
                  <a:cubicBezTo>
                    <a:pt x="125349" y="207740"/>
                    <a:pt x="142208" y="202978"/>
                    <a:pt x="156877" y="194691"/>
                  </a:cubicBezTo>
                  <a:cubicBezTo>
                    <a:pt x="157448" y="194405"/>
                    <a:pt x="157925" y="194120"/>
                    <a:pt x="158401" y="193834"/>
                  </a:cubicBezTo>
                  <a:cubicBezTo>
                    <a:pt x="162496" y="191453"/>
                    <a:pt x="166402" y="188690"/>
                    <a:pt x="170021" y="185738"/>
                  </a:cubicBezTo>
                  <a:lnTo>
                    <a:pt x="188786" y="204502"/>
                  </a:lnTo>
                  <a:cubicBezTo>
                    <a:pt x="190976" y="206693"/>
                    <a:pt x="193834" y="207740"/>
                    <a:pt x="196596" y="207740"/>
                  </a:cubicBezTo>
                  <a:cubicBezTo>
                    <a:pt x="199454" y="207740"/>
                    <a:pt x="202311" y="206693"/>
                    <a:pt x="204406" y="204502"/>
                  </a:cubicBezTo>
                  <a:cubicBezTo>
                    <a:pt x="208788" y="200120"/>
                    <a:pt x="208788" y="193072"/>
                    <a:pt x="204502" y="188786"/>
                  </a:cubicBezTo>
                  <a:close/>
                  <a:moveTo>
                    <a:pt x="29337" y="107442"/>
                  </a:moveTo>
                  <a:cubicBezTo>
                    <a:pt x="29337" y="64389"/>
                    <a:pt x="64389" y="29337"/>
                    <a:pt x="107442" y="29337"/>
                  </a:cubicBezTo>
                  <a:cubicBezTo>
                    <a:pt x="150495" y="29337"/>
                    <a:pt x="185547" y="64389"/>
                    <a:pt x="185547" y="107442"/>
                  </a:cubicBezTo>
                  <a:cubicBezTo>
                    <a:pt x="185547" y="130016"/>
                    <a:pt x="175927" y="150400"/>
                    <a:pt x="160496" y="164687"/>
                  </a:cubicBezTo>
                  <a:cubicBezTo>
                    <a:pt x="156496" y="152305"/>
                    <a:pt x="148304" y="141827"/>
                    <a:pt x="137636" y="134969"/>
                  </a:cubicBezTo>
                  <a:cubicBezTo>
                    <a:pt x="144304" y="127730"/>
                    <a:pt x="148304" y="118015"/>
                    <a:pt x="148304" y="107442"/>
                  </a:cubicBezTo>
                  <a:cubicBezTo>
                    <a:pt x="148304" y="84963"/>
                    <a:pt x="130016" y="66580"/>
                    <a:pt x="107442" y="66580"/>
                  </a:cubicBezTo>
                  <a:cubicBezTo>
                    <a:pt x="84963" y="66580"/>
                    <a:pt x="66580" y="84868"/>
                    <a:pt x="66580" y="107442"/>
                  </a:cubicBezTo>
                  <a:cubicBezTo>
                    <a:pt x="66580" y="118015"/>
                    <a:pt x="70675" y="127730"/>
                    <a:pt x="77248" y="134969"/>
                  </a:cubicBezTo>
                  <a:cubicBezTo>
                    <a:pt x="66580" y="141923"/>
                    <a:pt x="58388" y="152400"/>
                    <a:pt x="54388" y="164687"/>
                  </a:cubicBezTo>
                  <a:cubicBezTo>
                    <a:pt x="39052" y="150400"/>
                    <a:pt x="29337" y="130016"/>
                    <a:pt x="29337" y="107442"/>
                  </a:cubicBezTo>
                  <a:close/>
                  <a:moveTo>
                    <a:pt x="88868" y="107442"/>
                  </a:moveTo>
                  <a:cubicBezTo>
                    <a:pt x="88868" y="97155"/>
                    <a:pt x="97250" y="88773"/>
                    <a:pt x="107537" y="88773"/>
                  </a:cubicBezTo>
                  <a:cubicBezTo>
                    <a:pt x="117824" y="88773"/>
                    <a:pt x="126206" y="97155"/>
                    <a:pt x="126206" y="107442"/>
                  </a:cubicBezTo>
                  <a:cubicBezTo>
                    <a:pt x="126206" y="117729"/>
                    <a:pt x="117824" y="126111"/>
                    <a:pt x="107537" y="126111"/>
                  </a:cubicBezTo>
                  <a:cubicBezTo>
                    <a:pt x="97155" y="126016"/>
                    <a:pt x="88868" y="117634"/>
                    <a:pt x="88868" y="107442"/>
                  </a:cubicBezTo>
                  <a:close/>
                  <a:moveTo>
                    <a:pt x="74200" y="178022"/>
                  </a:moveTo>
                  <a:cubicBezTo>
                    <a:pt x="76010" y="161258"/>
                    <a:pt x="90297" y="148209"/>
                    <a:pt x="107442" y="148209"/>
                  </a:cubicBezTo>
                  <a:cubicBezTo>
                    <a:pt x="124682" y="148209"/>
                    <a:pt x="138875" y="161258"/>
                    <a:pt x="140684" y="178022"/>
                  </a:cubicBezTo>
                  <a:cubicBezTo>
                    <a:pt x="130588" y="182785"/>
                    <a:pt x="119348" y="185452"/>
                    <a:pt x="107442" y="185452"/>
                  </a:cubicBezTo>
                  <a:cubicBezTo>
                    <a:pt x="95536" y="185452"/>
                    <a:pt x="84296" y="182785"/>
                    <a:pt x="74200" y="1780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D6A8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00" name="Google Shape;500;p49"/>
            <p:cNvSpPr/>
            <p:nvPr/>
          </p:nvSpPr>
          <p:spPr>
            <a:xfrm>
              <a:off x="1466365" y="4903651"/>
              <a:ext cx="123825" cy="152400"/>
            </a:xfrm>
            <a:custGeom>
              <a:rect b="b" l="l" r="r" t="t"/>
              <a:pathLst>
                <a:path extrusionOk="0" h="152400" w="123825">
                  <a:moveTo>
                    <a:pt x="93250" y="75447"/>
                  </a:moveTo>
                  <a:cubicBezTo>
                    <a:pt x="100394" y="67637"/>
                    <a:pt x="104584" y="57159"/>
                    <a:pt x="103918" y="45729"/>
                  </a:cubicBezTo>
                  <a:cubicBezTo>
                    <a:pt x="102775" y="24488"/>
                    <a:pt x="85153" y="7534"/>
                    <a:pt x="63817" y="7153"/>
                  </a:cubicBezTo>
                  <a:cubicBezTo>
                    <a:pt x="40862" y="6676"/>
                    <a:pt x="22003" y="25155"/>
                    <a:pt x="22003" y="48015"/>
                  </a:cubicBezTo>
                  <a:cubicBezTo>
                    <a:pt x="22003" y="58588"/>
                    <a:pt x="26098" y="68303"/>
                    <a:pt x="32766" y="75542"/>
                  </a:cubicBezTo>
                  <a:cubicBezTo>
                    <a:pt x="17335" y="85448"/>
                    <a:pt x="7144" y="102689"/>
                    <a:pt x="7144" y="122310"/>
                  </a:cubicBezTo>
                  <a:lnTo>
                    <a:pt x="7144" y="137169"/>
                  </a:lnTo>
                  <a:cubicBezTo>
                    <a:pt x="7144" y="143265"/>
                    <a:pt x="12097" y="148313"/>
                    <a:pt x="18288" y="148313"/>
                  </a:cubicBezTo>
                  <a:lnTo>
                    <a:pt x="107823" y="148313"/>
                  </a:lnTo>
                  <a:cubicBezTo>
                    <a:pt x="113919" y="148313"/>
                    <a:pt x="118967" y="143360"/>
                    <a:pt x="118967" y="137169"/>
                  </a:cubicBezTo>
                  <a:lnTo>
                    <a:pt x="118967" y="122310"/>
                  </a:lnTo>
                  <a:cubicBezTo>
                    <a:pt x="118967" y="102689"/>
                    <a:pt x="108680" y="85448"/>
                    <a:pt x="93250" y="75447"/>
                  </a:cubicBezTo>
                  <a:close/>
                  <a:moveTo>
                    <a:pt x="44386" y="47729"/>
                  </a:moveTo>
                  <a:cubicBezTo>
                    <a:pt x="44386" y="37442"/>
                    <a:pt x="52769" y="29060"/>
                    <a:pt x="63055" y="29060"/>
                  </a:cubicBezTo>
                  <a:cubicBezTo>
                    <a:pt x="73342" y="29060"/>
                    <a:pt x="81725" y="37442"/>
                    <a:pt x="81725" y="47729"/>
                  </a:cubicBezTo>
                  <a:cubicBezTo>
                    <a:pt x="81725" y="58016"/>
                    <a:pt x="73342" y="66398"/>
                    <a:pt x="63055" y="66398"/>
                  </a:cubicBezTo>
                  <a:cubicBezTo>
                    <a:pt x="52769" y="66303"/>
                    <a:pt x="44386" y="58016"/>
                    <a:pt x="44386" y="47729"/>
                  </a:cubicBezTo>
                  <a:close/>
                  <a:moveTo>
                    <a:pt x="96774" y="126025"/>
                  </a:moveTo>
                  <a:lnTo>
                    <a:pt x="29432" y="126025"/>
                  </a:lnTo>
                  <a:lnTo>
                    <a:pt x="29432" y="122786"/>
                  </a:lnTo>
                  <a:cubicBezTo>
                    <a:pt x="29432" y="107070"/>
                    <a:pt x="42005" y="91735"/>
                    <a:pt x="57531" y="89258"/>
                  </a:cubicBezTo>
                  <a:cubicBezTo>
                    <a:pt x="78581" y="85829"/>
                    <a:pt x="96774" y="102022"/>
                    <a:pt x="96774" y="122310"/>
                  </a:cubicBezTo>
                  <a:lnTo>
                    <a:pt x="96774" y="126025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D6A8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01" name="Google Shape;501;p49"/>
            <p:cNvSpPr/>
            <p:nvPr/>
          </p:nvSpPr>
          <p:spPr>
            <a:xfrm>
              <a:off x="1466365" y="5082054"/>
              <a:ext cx="123825" cy="152400"/>
            </a:xfrm>
            <a:custGeom>
              <a:rect b="b" l="l" r="r" t="t"/>
              <a:pathLst>
                <a:path extrusionOk="0" h="152400" w="123825">
                  <a:moveTo>
                    <a:pt x="93250" y="75447"/>
                  </a:moveTo>
                  <a:cubicBezTo>
                    <a:pt x="100394" y="67637"/>
                    <a:pt x="104489" y="57159"/>
                    <a:pt x="103918" y="45729"/>
                  </a:cubicBezTo>
                  <a:cubicBezTo>
                    <a:pt x="102775" y="24488"/>
                    <a:pt x="85153" y="7534"/>
                    <a:pt x="63817" y="7153"/>
                  </a:cubicBezTo>
                  <a:cubicBezTo>
                    <a:pt x="40862" y="6677"/>
                    <a:pt x="22003" y="25155"/>
                    <a:pt x="22003" y="48015"/>
                  </a:cubicBezTo>
                  <a:cubicBezTo>
                    <a:pt x="22003" y="58588"/>
                    <a:pt x="26098" y="68303"/>
                    <a:pt x="32766" y="75542"/>
                  </a:cubicBezTo>
                  <a:cubicBezTo>
                    <a:pt x="17335" y="85448"/>
                    <a:pt x="7144" y="102688"/>
                    <a:pt x="7144" y="122310"/>
                  </a:cubicBezTo>
                  <a:lnTo>
                    <a:pt x="7144" y="137169"/>
                  </a:lnTo>
                  <a:cubicBezTo>
                    <a:pt x="7144" y="143265"/>
                    <a:pt x="12097" y="148313"/>
                    <a:pt x="18288" y="148313"/>
                  </a:cubicBezTo>
                  <a:lnTo>
                    <a:pt x="107823" y="148313"/>
                  </a:lnTo>
                  <a:cubicBezTo>
                    <a:pt x="113919" y="148313"/>
                    <a:pt x="118967" y="143360"/>
                    <a:pt x="118967" y="137169"/>
                  </a:cubicBezTo>
                  <a:lnTo>
                    <a:pt x="118967" y="122310"/>
                  </a:lnTo>
                  <a:cubicBezTo>
                    <a:pt x="118967" y="102593"/>
                    <a:pt x="108680" y="85353"/>
                    <a:pt x="93250" y="75447"/>
                  </a:cubicBezTo>
                  <a:close/>
                  <a:moveTo>
                    <a:pt x="44386" y="47634"/>
                  </a:moveTo>
                  <a:cubicBezTo>
                    <a:pt x="44386" y="37347"/>
                    <a:pt x="52769" y="28965"/>
                    <a:pt x="63055" y="28965"/>
                  </a:cubicBezTo>
                  <a:cubicBezTo>
                    <a:pt x="73342" y="28965"/>
                    <a:pt x="81725" y="37347"/>
                    <a:pt x="81725" y="47634"/>
                  </a:cubicBezTo>
                  <a:cubicBezTo>
                    <a:pt x="81725" y="57921"/>
                    <a:pt x="73342" y="66303"/>
                    <a:pt x="63055" y="66303"/>
                  </a:cubicBezTo>
                  <a:cubicBezTo>
                    <a:pt x="52769" y="66303"/>
                    <a:pt x="44386" y="57921"/>
                    <a:pt x="44386" y="47634"/>
                  </a:cubicBezTo>
                  <a:close/>
                  <a:moveTo>
                    <a:pt x="96774" y="126025"/>
                  </a:moveTo>
                  <a:lnTo>
                    <a:pt x="29432" y="126025"/>
                  </a:lnTo>
                  <a:lnTo>
                    <a:pt x="29432" y="122786"/>
                  </a:lnTo>
                  <a:cubicBezTo>
                    <a:pt x="29432" y="107070"/>
                    <a:pt x="42005" y="91735"/>
                    <a:pt x="57531" y="89258"/>
                  </a:cubicBezTo>
                  <a:cubicBezTo>
                    <a:pt x="78581" y="85829"/>
                    <a:pt x="96774" y="102022"/>
                    <a:pt x="96774" y="122310"/>
                  </a:cubicBezTo>
                  <a:lnTo>
                    <a:pt x="96774" y="126025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D6A8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02" name="Google Shape;502;p49"/>
            <p:cNvSpPr/>
            <p:nvPr/>
          </p:nvSpPr>
          <p:spPr>
            <a:xfrm>
              <a:off x="1644768" y="4903651"/>
              <a:ext cx="123825" cy="152400"/>
            </a:xfrm>
            <a:custGeom>
              <a:rect b="b" l="l" r="r" t="t"/>
              <a:pathLst>
                <a:path extrusionOk="0" h="152400" w="123825">
                  <a:moveTo>
                    <a:pt x="18193" y="148218"/>
                  </a:moveTo>
                  <a:lnTo>
                    <a:pt x="107728" y="148218"/>
                  </a:lnTo>
                  <a:cubicBezTo>
                    <a:pt x="113824" y="148218"/>
                    <a:pt x="118872" y="143265"/>
                    <a:pt x="118872" y="137074"/>
                  </a:cubicBezTo>
                  <a:lnTo>
                    <a:pt x="118872" y="122215"/>
                  </a:lnTo>
                  <a:cubicBezTo>
                    <a:pt x="118872" y="102593"/>
                    <a:pt x="108680" y="85353"/>
                    <a:pt x="93250" y="75447"/>
                  </a:cubicBezTo>
                  <a:cubicBezTo>
                    <a:pt x="100394" y="67637"/>
                    <a:pt x="104585" y="57159"/>
                    <a:pt x="103918" y="45729"/>
                  </a:cubicBezTo>
                  <a:cubicBezTo>
                    <a:pt x="102775" y="24488"/>
                    <a:pt x="85154" y="7534"/>
                    <a:pt x="63818" y="7153"/>
                  </a:cubicBezTo>
                  <a:cubicBezTo>
                    <a:pt x="40862" y="6676"/>
                    <a:pt x="22003" y="25155"/>
                    <a:pt x="22003" y="48015"/>
                  </a:cubicBezTo>
                  <a:cubicBezTo>
                    <a:pt x="22003" y="58588"/>
                    <a:pt x="26099" y="68303"/>
                    <a:pt x="32766" y="75542"/>
                  </a:cubicBezTo>
                  <a:cubicBezTo>
                    <a:pt x="17335" y="85448"/>
                    <a:pt x="7144" y="102689"/>
                    <a:pt x="7144" y="122310"/>
                  </a:cubicBezTo>
                  <a:lnTo>
                    <a:pt x="7144" y="137169"/>
                  </a:lnTo>
                  <a:cubicBezTo>
                    <a:pt x="7144" y="143265"/>
                    <a:pt x="12097" y="148218"/>
                    <a:pt x="18193" y="148218"/>
                  </a:cubicBezTo>
                  <a:close/>
                  <a:moveTo>
                    <a:pt x="44387" y="47729"/>
                  </a:moveTo>
                  <a:cubicBezTo>
                    <a:pt x="44387" y="37442"/>
                    <a:pt x="52769" y="29060"/>
                    <a:pt x="63056" y="29060"/>
                  </a:cubicBezTo>
                  <a:cubicBezTo>
                    <a:pt x="73343" y="29060"/>
                    <a:pt x="81725" y="37442"/>
                    <a:pt x="81725" y="47729"/>
                  </a:cubicBezTo>
                  <a:cubicBezTo>
                    <a:pt x="81725" y="58016"/>
                    <a:pt x="73343" y="66398"/>
                    <a:pt x="63056" y="66398"/>
                  </a:cubicBezTo>
                  <a:cubicBezTo>
                    <a:pt x="52673" y="66303"/>
                    <a:pt x="44387" y="58016"/>
                    <a:pt x="44387" y="47729"/>
                  </a:cubicBezTo>
                  <a:close/>
                  <a:moveTo>
                    <a:pt x="29337" y="122310"/>
                  </a:moveTo>
                  <a:cubicBezTo>
                    <a:pt x="29337" y="102022"/>
                    <a:pt x="47625" y="85829"/>
                    <a:pt x="68675" y="89258"/>
                  </a:cubicBezTo>
                  <a:cubicBezTo>
                    <a:pt x="84106" y="91735"/>
                    <a:pt x="96679" y="107165"/>
                    <a:pt x="96679" y="122786"/>
                  </a:cubicBezTo>
                  <a:lnTo>
                    <a:pt x="96679" y="126025"/>
                  </a:lnTo>
                  <a:lnTo>
                    <a:pt x="29337" y="126025"/>
                  </a:lnTo>
                  <a:lnTo>
                    <a:pt x="29337" y="12231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D6A8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503" name="Google Shape;503;p49"/>
          <p:cNvGrpSpPr/>
          <p:nvPr/>
        </p:nvGrpSpPr>
        <p:grpSpPr>
          <a:xfrm>
            <a:off x="7324949" y="2811607"/>
            <a:ext cx="292894" cy="273463"/>
            <a:chOff x="2765098" y="2243423"/>
            <a:chExt cx="390525" cy="364617"/>
          </a:xfrm>
        </p:grpSpPr>
        <p:sp>
          <p:nvSpPr>
            <p:cNvPr id="504" name="Google Shape;504;p49"/>
            <p:cNvSpPr/>
            <p:nvPr/>
          </p:nvSpPr>
          <p:spPr>
            <a:xfrm>
              <a:off x="2867290" y="2541365"/>
              <a:ext cx="180975" cy="66675"/>
            </a:xfrm>
            <a:custGeom>
              <a:rect b="b" l="l" r="r" t="t"/>
              <a:pathLst>
                <a:path extrusionOk="0" h="66675" w="180975">
                  <a:moveTo>
                    <a:pt x="46208" y="7144"/>
                  </a:moveTo>
                  <a:lnTo>
                    <a:pt x="46208" y="45815"/>
                  </a:lnTo>
                  <a:lnTo>
                    <a:pt x="18680" y="45815"/>
                  </a:lnTo>
                  <a:cubicBezTo>
                    <a:pt x="12680" y="45815"/>
                    <a:pt x="7441" y="50483"/>
                    <a:pt x="7155" y="56483"/>
                  </a:cubicBezTo>
                  <a:cubicBezTo>
                    <a:pt x="6870" y="62865"/>
                    <a:pt x="11918" y="68104"/>
                    <a:pt x="18300" y="68104"/>
                  </a:cubicBezTo>
                  <a:lnTo>
                    <a:pt x="171747" y="68104"/>
                  </a:lnTo>
                  <a:cubicBezTo>
                    <a:pt x="177748" y="68104"/>
                    <a:pt x="182987" y="63437"/>
                    <a:pt x="183272" y="57436"/>
                  </a:cubicBezTo>
                  <a:cubicBezTo>
                    <a:pt x="183558" y="51054"/>
                    <a:pt x="178415" y="45815"/>
                    <a:pt x="172128" y="45815"/>
                  </a:cubicBezTo>
                  <a:lnTo>
                    <a:pt x="145077" y="45815"/>
                  </a:lnTo>
                  <a:lnTo>
                    <a:pt x="145077" y="7144"/>
                  </a:lnTo>
                  <a:lnTo>
                    <a:pt x="46208" y="7144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A4C2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05" name="Google Shape;505;p49"/>
            <p:cNvSpPr/>
            <p:nvPr/>
          </p:nvSpPr>
          <p:spPr>
            <a:xfrm>
              <a:off x="2765098" y="2243423"/>
              <a:ext cx="390525" cy="200025"/>
            </a:xfrm>
            <a:custGeom>
              <a:rect b="b" l="l" r="r" t="t"/>
              <a:pathLst>
                <a:path extrusionOk="0" h="200025" w="390525">
                  <a:moveTo>
                    <a:pt x="377666" y="7144"/>
                  </a:moveTo>
                  <a:lnTo>
                    <a:pt x="17050" y="7144"/>
                  </a:lnTo>
                  <a:cubicBezTo>
                    <a:pt x="11621" y="7144"/>
                    <a:pt x="7144" y="11621"/>
                    <a:pt x="7144" y="17050"/>
                  </a:cubicBezTo>
                  <a:lnTo>
                    <a:pt x="7144" y="200311"/>
                  </a:lnTo>
                  <a:lnTo>
                    <a:pt x="387572" y="200311"/>
                  </a:lnTo>
                  <a:lnTo>
                    <a:pt x="387572" y="17050"/>
                  </a:lnTo>
                  <a:cubicBezTo>
                    <a:pt x="387572" y="11525"/>
                    <a:pt x="383191" y="7144"/>
                    <a:pt x="377666" y="714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A4C2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06" name="Google Shape;506;p49"/>
            <p:cNvSpPr/>
            <p:nvPr/>
          </p:nvSpPr>
          <p:spPr>
            <a:xfrm>
              <a:off x="2765098" y="2458878"/>
              <a:ext cx="390525" cy="66675"/>
            </a:xfrm>
            <a:custGeom>
              <a:rect b="b" l="l" r="r" t="t"/>
              <a:pathLst>
                <a:path extrusionOk="0" h="66675" w="390525">
                  <a:moveTo>
                    <a:pt x="17145" y="67342"/>
                  </a:moveTo>
                  <a:lnTo>
                    <a:pt x="377666" y="67342"/>
                  </a:lnTo>
                  <a:cubicBezTo>
                    <a:pt x="383096" y="67342"/>
                    <a:pt x="387572" y="62865"/>
                    <a:pt x="387572" y="57436"/>
                  </a:cubicBezTo>
                  <a:lnTo>
                    <a:pt x="387572" y="7144"/>
                  </a:lnTo>
                  <a:lnTo>
                    <a:pt x="7144" y="7144"/>
                  </a:lnTo>
                  <a:lnTo>
                    <a:pt x="7144" y="57436"/>
                  </a:lnTo>
                  <a:cubicBezTo>
                    <a:pt x="7239" y="62865"/>
                    <a:pt x="11621" y="67342"/>
                    <a:pt x="17145" y="67342"/>
                  </a:cubicBezTo>
                  <a:close/>
                  <a:moveTo>
                    <a:pt x="174689" y="25718"/>
                  </a:moveTo>
                  <a:lnTo>
                    <a:pt x="219647" y="25718"/>
                  </a:lnTo>
                  <a:cubicBezTo>
                    <a:pt x="225647" y="25718"/>
                    <a:pt x="230886" y="30385"/>
                    <a:pt x="231172" y="36386"/>
                  </a:cubicBezTo>
                  <a:cubicBezTo>
                    <a:pt x="231458" y="42767"/>
                    <a:pt x="226314" y="48006"/>
                    <a:pt x="220028" y="48006"/>
                  </a:cubicBezTo>
                  <a:lnTo>
                    <a:pt x="175070" y="48006"/>
                  </a:lnTo>
                  <a:cubicBezTo>
                    <a:pt x="169069" y="48006"/>
                    <a:pt x="163830" y="43339"/>
                    <a:pt x="163544" y="37338"/>
                  </a:cubicBezTo>
                  <a:cubicBezTo>
                    <a:pt x="163354" y="30956"/>
                    <a:pt x="168402" y="25718"/>
                    <a:pt x="174689" y="2571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A4C2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507" name="Google Shape;507;p49"/>
          <p:cNvSpPr txBox="1"/>
          <p:nvPr/>
        </p:nvSpPr>
        <p:spPr>
          <a:xfrm>
            <a:off x="2008450" y="3957850"/>
            <a:ext cx="9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49"/>
          <p:cNvSpPr/>
          <p:nvPr/>
        </p:nvSpPr>
        <p:spPr>
          <a:xfrm rot="2362455">
            <a:off x="1579817" y="2333478"/>
            <a:ext cx="1382761" cy="1324144"/>
          </a:xfrm>
          <a:prstGeom prst="blockArc">
            <a:avLst>
              <a:gd fmla="val 10734413" name="adj1"/>
              <a:gd fmla="val 13727146" name="adj2"/>
              <a:gd fmla="val 9490" name="adj3"/>
            </a:avLst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09" name="Google Shape;509;p49"/>
          <p:cNvSpPr/>
          <p:nvPr/>
        </p:nvSpPr>
        <p:spPr>
          <a:xfrm rot="5069090">
            <a:off x="1579802" y="2354116"/>
            <a:ext cx="1382801" cy="1323755"/>
          </a:xfrm>
          <a:prstGeom prst="blockArc">
            <a:avLst>
              <a:gd fmla="val 10917767" name="adj1"/>
              <a:gd fmla="val 13092082" name="adj2"/>
              <a:gd fmla="val 9157" name="adj3"/>
            </a:avLst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10" name="Google Shape;510;p49"/>
          <p:cNvSpPr/>
          <p:nvPr/>
        </p:nvSpPr>
        <p:spPr>
          <a:xfrm rot="7145740">
            <a:off x="1579915" y="2370173"/>
            <a:ext cx="1382568" cy="1323737"/>
          </a:xfrm>
          <a:prstGeom prst="blockArc">
            <a:avLst>
              <a:gd fmla="val 10917767" name="adj1"/>
              <a:gd fmla="val 12884257" name="adj2"/>
              <a:gd fmla="val 9345" name="adj3"/>
            </a:avLst>
          </a:prstGeom>
          <a:gradFill>
            <a:gsLst>
              <a:gs pos="0">
                <a:srgbClr val="DBD4EB"/>
              </a:gs>
              <a:gs pos="100000">
                <a:srgbClr val="9180BB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11" name="Google Shape;511;p49"/>
          <p:cNvSpPr/>
          <p:nvPr/>
        </p:nvSpPr>
        <p:spPr>
          <a:xfrm rot="9237118">
            <a:off x="1557231" y="2354071"/>
            <a:ext cx="1382751" cy="1323853"/>
          </a:xfrm>
          <a:prstGeom prst="blockArc">
            <a:avLst>
              <a:gd fmla="val 10917767" name="adj1"/>
              <a:gd fmla="val 12884257" name="adj2"/>
              <a:gd fmla="val 9345" name="adj3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12" name="Google Shape;512;p49"/>
          <p:cNvSpPr/>
          <p:nvPr/>
        </p:nvSpPr>
        <p:spPr>
          <a:xfrm rot="-10034121">
            <a:off x="1587186" y="2397122"/>
            <a:ext cx="1288545" cy="1237750"/>
          </a:xfrm>
          <a:prstGeom prst="blockArc">
            <a:avLst>
              <a:gd fmla="val 14432885" name="adj1"/>
              <a:gd fmla="val 17161950" name="adj2"/>
              <a:gd fmla="val 10328" name="adj3"/>
            </a:avLst>
          </a:prstGeom>
          <a:gradFill>
            <a:gsLst>
              <a:gs pos="0">
                <a:srgbClr val="FDECDB"/>
              </a:gs>
              <a:gs pos="100000">
                <a:srgbClr val="F0A96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13" name="Google Shape;513;p49"/>
          <p:cNvSpPr/>
          <p:nvPr/>
        </p:nvSpPr>
        <p:spPr>
          <a:xfrm rot="8100000">
            <a:off x="1660968" y="2376549"/>
            <a:ext cx="1288490" cy="1238003"/>
          </a:xfrm>
          <a:prstGeom prst="blockArc">
            <a:avLst>
              <a:gd fmla="val 14186482" name="adj1"/>
              <a:gd fmla="val 18421577" name="adj2"/>
              <a:gd fmla="val 10326" name="adj3"/>
            </a:avLst>
          </a:prstGeom>
          <a:gradFill>
            <a:gsLst>
              <a:gs pos="0">
                <a:srgbClr val="FDECDB"/>
              </a:gs>
              <a:gs pos="100000">
                <a:srgbClr val="F0A96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14" name="Google Shape;514;p49"/>
          <p:cNvSpPr txBox="1"/>
          <p:nvPr/>
        </p:nvSpPr>
        <p:spPr>
          <a:xfrm>
            <a:off x="883375" y="2534725"/>
            <a:ext cx="9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C27E"/>
                </a:solidFill>
              </a:rPr>
              <a:t>72.2%</a:t>
            </a:r>
            <a:endParaRPr sz="1200">
              <a:solidFill>
                <a:srgbClr val="F3C27E"/>
              </a:solidFill>
            </a:endParaRPr>
          </a:p>
        </p:txBody>
      </p:sp>
      <p:sp>
        <p:nvSpPr>
          <p:cNvPr id="515" name="Google Shape;515;p49"/>
          <p:cNvSpPr txBox="1"/>
          <p:nvPr/>
        </p:nvSpPr>
        <p:spPr>
          <a:xfrm>
            <a:off x="1236925" y="2029375"/>
            <a:ext cx="9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3C47D"/>
                </a:solidFill>
              </a:rPr>
              <a:t>11.1%</a:t>
            </a:r>
            <a:endParaRPr sz="1200">
              <a:solidFill>
                <a:srgbClr val="93C47D"/>
              </a:solidFill>
            </a:endParaRPr>
          </a:p>
        </p:txBody>
      </p:sp>
      <p:sp>
        <p:nvSpPr>
          <p:cNvPr id="516" name="Google Shape;516;p49"/>
          <p:cNvSpPr txBox="1"/>
          <p:nvPr/>
        </p:nvSpPr>
        <p:spPr>
          <a:xfrm>
            <a:off x="2940075" y="2326575"/>
            <a:ext cx="9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4A7D6"/>
                </a:solidFill>
              </a:rPr>
              <a:t>5.6%</a:t>
            </a:r>
            <a:endParaRPr sz="1200">
              <a:solidFill>
                <a:srgbClr val="B4A7D6"/>
              </a:solidFill>
            </a:endParaRPr>
          </a:p>
        </p:txBody>
      </p:sp>
      <p:sp>
        <p:nvSpPr>
          <p:cNvPr id="517" name="Google Shape;517;p49"/>
          <p:cNvSpPr txBox="1"/>
          <p:nvPr/>
        </p:nvSpPr>
        <p:spPr>
          <a:xfrm>
            <a:off x="2596350" y="2029375"/>
            <a:ext cx="9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4C2F4"/>
                </a:solidFill>
              </a:rPr>
              <a:t>5.6%</a:t>
            </a:r>
            <a:endParaRPr sz="1200">
              <a:solidFill>
                <a:srgbClr val="A4C2F4"/>
              </a:solidFill>
            </a:endParaRPr>
          </a:p>
        </p:txBody>
      </p:sp>
      <p:sp>
        <p:nvSpPr>
          <p:cNvPr id="518" name="Google Shape;518;p49"/>
          <p:cNvSpPr txBox="1"/>
          <p:nvPr/>
        </p:nvSpPr>
        <p:spPr>
          <a:xfrm>
            <a:off x="3084088" y="2695875"/>
            <a:ext cx="80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D7E6B"/>
                </a:solidFill>
              </a:rPr>
              <a:t>5.6%</a:t>
            </a:r>
            <a:endParaRPr sz="1200">
              <a:solidFill>
                <a:srgbClr val="DD7E6B"/>
              </a:solidFill>
            </a:endParaRPr>
          </a:p>
        </p:txBody>
      </p:sp>
      <p:sp>
        <p:nvSpPr>
          <p:cNvPr id="519" name="Google Shape;519;p49"/>
          <p:cNvSpPr txBox="1"/>
          <p:nvPr/>
        </p:nvSpPr>
        <p:spPr>
          <a:xfrm>
            <a:off x="514050" y="3468825"/>
            <a:ext cx="15693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E2E2E2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Under 18 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18 -24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25-34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35-44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4A7D6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45-54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55-64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Above 64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20" name="Google Shape;520;p49"/>
          <p:cNvSpPr/>
          <p:nvPr/>
        </p:nvSpPr>
        <p:spPr>
          <a:xfrm>
            <a:off x="4384720" y="2329374"/>
            <a:ext cx="1325400" cy="1325400"/>
          </a:xfrm>
          <a:prstGeom prst="donut">
            <a:avLst>
              <a:gd fmla="val 8347" name="adj"/>
            </a:avLst>
          </a:prstGeom>
          <a:solidFill>
            <a:schemeClr val="lt1">
              <a:alpha val="2392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21" name="Google Shape;521;p49"/>
          <p:cNvSpPr/>
          <p:nvPr/>
        </p:nvSpPr>
        <p:spPr>
          <a:xfrm rot="-5400000">
            <a:off x="4339138" y="2387050"/>
            <a:ext cx="1298100" cy="1208700"/>
          </a:xfrm>
          <a:prstGeom prst="blockArc">
            <a:avLst>
              <a:gd fmla="val 12144004" name="adj1"/>
              <a:gd fmla="val 17986623" name="adj2"/>
              <a:gd fmla="val 10441" name="adj3"/>
            </a:avLst>
          </a:prstGeom>
          <a:gradFill>
            <a:gsLst>
              <a:gs pos="0">
                <a:srgbClr val="FDECDB"/>
              </a:gs>
              <a:gs pos="100000">
                <a:srgbClr val="F0A96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22" name="Google Shape;522;p49"/>
          <p:cNvSpPr/>
          <p:nvPr/>
        </p:nvSpPr>
        <p:spPr>
          <a:xfrm rot="2329024">
            <a:off x="4371676" y="2342081"/>
            <a:ext cx="1382658" cy="1324421"/>
          </a:xfrm>
          <a:prstGeom prst="blockArc">
            <a:avLst>
              <a:gd fmla="val 10099146" name="adj1"/>
              <a:gd fmla="val 13084750" name="adj2"/>
              <a:gd fmla="val 9691" name="adj3"/>
            </a:avLst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23" name="Google Shape;523;p49"/>
          <p:cNvSpPr/>
          <p:nvPr/>
        </p:nvSpPr>
        <p:spPr>
          <a:xfrm rot="5069090">
            <a:off x="4364802" y="2354141"/>
            <a:ext cx="1382801" cy="1323755"/>
          </a:xfrm>
          <a:prstGeom prst="blockArc">
            <a:avLst>
              <a:gd fmla="val 10381592" name="adj1"/>
              <a:gd fmla="val 14951083" name="adj2"/>
              <a:gd fmla="val 9401" name="adj3"/>
            </a:avLst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24" name="Google Shape;524;p49"/>
          <p:cNvSpPr/>
          <p:nvPr/>
        </p:nvSpPr>
        <p:spPr>
          <a:xfrm rot="9910072">
            <a:off x="4329756" y="2349494"/>
            <a:ext cx="1382878" cy="1323647"/>
          </a:xfrm>
          <a:prstGeom prst="blockArc">
            <a:avLst>
              <a:gd fmla="val 10205425" name="adj1"/>
              <a:gd fmla="val 13990132" name="adj2"/>
              <a:gd fmla="val 9115" name="adj3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25" name="Google Shape;525;p49"/>
          <p:cNvSpPr/>
          <p:nvPr/>
        </p:nvSpPr>
        <p:spPr>
          <a:xfrm rot="-10034121">
            <a:off x="4387174" y="2412897"/>
            <a:ext cx="1288545" cy="1237750"/>
          </a:xfrm>
          <a:prstGeom prst="blockArc">
            <a:avLst>
              <a:gd fmla="val 14432885" name="adj1"/>
              <a:gd fmla="val 17161950" name="adj2"/>
              <a:gd fmla="val 10328" name="adj3"/>
            </a:avLst>
          </a:prstGeom>
          <a:gradFill>
            <a:gsLst>
              <a:gs pos="0">
                <a:srgbClr val="FDECDB"/>
              </a:gs>
              <a:gs pos="100000">
                <a:srgbClr val="F0A96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26" name="Google Shape;526;p49"/>
          <p:cNvSpPr/>
          <p:nvPr/>
        </p:nvSpPr>
        <p:spPr>
          <a:xfrm rot="8100000">
            <a:off x="4460955" y="2392324"/>
            <a:ext cx="1288490" cy="1238003"/>
          </a:xfrm>
          <a:prstGeom prst="blockArc">
            <a:avLst>
              <a:gd fmla="val 16110500" name="adj1"/>
              <a:gd fmla="val 18421577" name="adj2"/>
              <a:gd fmla="val 10326" name="adj3"/>
            </a:avLst>
          </a:prstGeom>
          <a:gradFill>
            <a:gsLst>
              <a:gs pos="0">
                <a:srgbClr val="FDECDB"/>
              </a:gs>
              <a:gs pos="100000">
                <a:srgbClr val="F0A96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27" name="Google Shape;527;p49"/>
          <p:cNvSpPr txBox="1"/>
          <p:nvPr/>
        </p:nvSpPr>
        <p:spPr>
          <a:xfrm>
            <a:off x="3772638" y="2607400"/>
            <a:ext cx="9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C27E"/>
                </a:solidFill>
              </a:rPr>
              <a:t>52.2%</a:t>
            </a:r>
            <a:endParaRPr sz="1200">
              <a:solidFill>
                <a:srgbClr val="F3C27E"/>
              </a:solidFill>
            </a:endParaRPr>
          </a:p>
        </p:txBody>
      </p:sp>
      <p:sp>
        <p:nvSpPr>
          <p:cNvPr id="528" name="Google Shape;528;p49"/>
          <p:cNvSpPr txBox="1"/>
          <p:nvPr/>
        </p:nvSpPr>
        <p:spPr>
          <a:xfrm>
            <a:off x="4072538" y="2121338"/>
            <a:ext cx="9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3C47D"/>
                </a:solidFill>
              </a:rPr>
              <a:t>11.8%</a:t>
            </a:r>
            <a:endParaRPr sz="1200">
              <a:solidFill>
                <a:srgbClr val="93C47D"/>
              </a:solidFill>
            </a:endParaRPr>
          </a:p>
        </p:txBody>
      </p:sp>
      <p:sp>
        <p:nvSpPr>
          <p:cNvPr id="529" name="Google Shape;529;p49"/>
          <p:cNvSpPr txBox="1"/>
          <p:nvPr/>
        </p:nvSpPr>
        <p:spPr>
          <a:xfrm>
            <a:off x="5396346" y="2121350"/>
            <a:ext cx="629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4C2F4"/>
                </a:solidFill>
              </a:rPr>
              <a:t>17.6%</a:t>
            </a:r>
            <a:endParaRPr sz="1200">
              <a:solidFill>
                <a:srgbClr val="A4C2F4"/>
              </a:solidFill>
            </a:endParaRPr>
          </a:p>
        </p:txBody>
      </p:sp>
      <p:sp>
        <p:nvSpPr>
          <p:cNvPr id="530" name="Google Shape;530;p49"/>
          <p:cNvSpPr txBox="1"/>
          <p:nvPr/>
        </p:nvSpPr>
        <p:spPr>
          <a:xfrm>
            <a:off x="5702051" y="2671300"/>
            <a:ext cx="77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D7E6B"/>
                </a:solidFill>
              </a:rPr>
              <a:t>17.6%</a:t>
            </a:r>
            <a:endParaRPr sz="1200">
              <a:solidFill>
                <a:srgbClr val="DD7E6B"/>
              </a:solidFill>
            </a:endParaRPr>
          </a:p>
        </p:txBody>
      </p:sp>
      <p:sp>
        <p:nvSpPr>
          <p:cNvPr id="531" name="Google Shape;531;p49"/>
          <p:cNvSpPr txBox="1"/>
          <p:nvPr/>
        </p:nvSpPr>
        <p:spPr>
          <a:xfrm>
            <a:off x="3892263" y="3768975"/>
            <a:ext cx="15693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Acceptable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Good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Excellent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Poor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2" name="Google Shape;532;p49"/>
          <p:cNvSpPr/>
          <p:nvPr/>
        </p:nvSpPr>
        <p:spPr>
          <a:xfrm rot="-6537003">
            <a:off x="6742747" y="2391307"/>
            <a:ext cx="1297946" cy="1208481"/>
          </a:xfrm>
          <a:prstGeom prst="blockArc">
            <a:avLst>
              <a:gd fmla="val 15731785" name="adj1"/>
              <a:gd fmla="val 18075503" name="adj2"/>
              <a:gd fmla="val 9320" name="adj3"/>
            </a:avLst>
          </a:prstGeom>
          <a:gradFill>
            <a:gsLst>
              <a:gs pos="0">
                <a:srgbClr val="FDECDB"/>
              </a:gs>
              <a:gs pos="100000">
                <a:srgbClr val="F0A96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3" name="Google Shape;533;p49"/>
          <p:cNvSpPr/>
          <p:nvPr/>
        </p:nvSpPr>
        <p:spPr>
          <a:xfrm rot="6028527">
            <a:off x="6872551" y="2385363"/>
            <a:ext cx="1288679" cy="1238072"/>
          </a:xfrm>
          <a:prstGeom prst="blockArc">
            <a:avLst>
              <a:gd fmla="val 15651233" name="adj1"/>
              <a:gd fmla="val 19353232" name="adj2"/>
              <a:gd fmla="val 9618" name="adj3"/>
            </a:avLst>
          </a:prstGeom>
          <a:gradFill>
            <a:gsLst>
              <a:gs pos="0">
                <a:srgbClr val="FDECDB"/>
              </a:gs>
              <a:gs pos="100000">
                <a:srgbClr val="F0A96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4" name="Google Shape;534;p49"/>
          <p:cNvSpPr/>
          <p:nvPr/>
        </p:nvSpPr>
        <p:spPr>
          <a:xfrm rot="10544486">
            <a:off x="6809737" y="2434766"/>
            <a:ext cx="1288758" cy="1237931"/>
          </a:xfrm>
          <a:prstGeom prst="blockArc">
            <a:avLst>
              <a:gd fmla="val 14271673" name="adj1"/>
              <a:gd fmla="val 20774925" name="adj2"/>
              <a:gd fmla="val 9332" name="adj3"/>
            </a:avLst>
          </a:prstGeom>
          <a:gradFill>
            <a:gsLst>
              <a:gs pos="0">
                <a:srgbClr val="FDECDB"/>
              </a:gs>
              <a:gs pos="100000">
                <a:srgbClr val="F0A96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5" name="Google Shape;535;p49"/>
          <p:cNvSpPr/>
          <p:nvPr/>
        </p:nvSpPr>
        <p:spPr>
          <a:xfrm rot="686923">
            <a:off x="6779037" y="2313447"/>
            <a:ext cx="1384447" cy="1324375"/>
          </a:xfrm>
          <a:prstGeom prst="blockArc">
            <a:avLst>
              <a:gd fmla="val 10655510" name="adj1"/>
              <a:gd fmla="val 14367766" name="adj2"/>
              <a:gd fmla="val 8836" name="adj3"/>
            </a:avLst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6" name="Google Shape;536;p49"/>
          <p:cNvSpPr/>
          <p:nvPr/>
        </p:nvSpPr>
        <p:spPr>
          <a:xfrm rot="4526168">
            <a:off x="6762764" y="2333720"/>
            <a:ext cx="1382730" cy="1323650"/>
          </a:xfrm>
          <a:prstGeom prst="blockArc">
            <a:avLst>
              <a:gd fmla="val 10654804" name="adj1"/>
              <a:gd fmla="val 14073881" name="adj2"/>
              <a:gd fmla="val 9200" name="adj3"/>
            </a:avLst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7" name="Google Shape;537;p49"/>
          <p:cNvSpPr/>
          <p:nvPr/>
        </p:nvSpPr>
        <p:spPr>
          <a:xfrm rot="7532175">
            <a:off x="6769820" y="2370260"/>
            <a:ext cx="1392077" cy="1323584"/>
          </a:xfrm>
          <a:prstGeom prst="blockArc">
            <a:avLst>
              <a:gd fmla="val 10848048" name="adj1"/>
              <a:gd fmla="val 13990822" name="adj2"/>
              <a:gd fmla="val 9589" name="adj3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C27E"/>
              </a:solidFill>
              <a:highlight>
                <a:srgbClr val="F3F3F3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8" name="Google Shape;538;p49"/>
          <p:cNvSpPr txBox="1"/>
          <p:nvPr/>
        </p:nvSpPr>
        <p:spPr>
          <a:xfrm>
            <a:off x="6265863" y="3162300"/>
            <a:ext cx="9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C27E"/>
                </a:solidFill>
              </a:rPr>
              <a:t>58.8%</a:t>
            </a:r>
            <a:endParaRPr sz="1200">
              <a:solidFill>
                <a:srgbClr val="F3C27E"/>
              </a:solidFill>
            </a:endParaRPr>
          </a:p>
        </p:txBody>
      </p:sp>
      <p:sp>
        <p:nvSpPr>
          <p:cNvPr id="539" name="Google Shape;539;p49"/>
          <p:cNvSpPr txBox="1"/>
          <p:nvPr/>
        </p:nvSpPr>
        <p:spPr>
          <a:xfrm>
            <a:off x="6427421" y="2147250"/>
            <a:ext cx="629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3C47D"/>
                </a:solidFill>
              </a:rPr>
              <a:t>17.6%</a:t>
            </a:r>
            <a:endParaRPr sz="1200">
              <a:solidFill>
                <a:srgbClr val="93C47D"/>
              </a:solidFill>
            </a:endParaRPr>
          </a:p>
        </p:txBody>
      </p:sp>
      <p:sp>
        <p:nvSpPr>
          <p:cNvPr id="540" name="Google Shape;540;p49"/>
          <p:cNvSpPr txBox="1"/>
          <p:nvPr/>
        </p:nvSpPr>
        <p:spPr>
          <a:xfrm>
            <a:off x="7562050" y="2029375"/>
            <a:ext cx="77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4C2F4"/>
                </a:solidFill>
              </a:rPr>
              <a:t>11.8%</a:t>
            </a:r>
            <a:endParaRPr sz="1200">
              <a:solidFill>
                <a:srgbClr val="A4C2F4"/>
              </a:solidFill>
            </a:endParaRPr>
          </a:p>
        </p:txBody>
      </p:sp>
      <p:sp>
        <p:nvSpPr>
          <p:cNvPr id="541" name="Google Shape;541;p49"/>
          <p:cNvSpPr txBox="1"/>
          <p:nvPr/>
        </p:nvSpPr>
        <p:spPr>
          <a:xfrm>
            <a:off x="8116813" y="2478525"/>
            <a:ext cx="80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D7E6B"/>
                </a:solidFill>
              </a:rPr>
              <a:t>11.8%</a:t>
            </a:r>
            <a:endParaRPr sz="1200">
              <a:solidFill>
                <a:srgbClr val="DD7E6B"/>
              </a:solidFill>
            </a:endParaRPr>
          </a:p>
        </p:txBody>
      </p:sp>
      <p:sp>
        <p:nvSpPr>
          <p:cNvPr id="542" name="Google Shape;542;p49"/>
          <p:cNvSpPr txBox="1"/>
          <p:nvPr/>
        </p:nvSpPr>
        <p:spPr>
          <a:xfrm>
            <a:off x="6770038" y="3794025"/>
            <a:ext cx="15693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Acceptable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Good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Excellent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300"/>
              <a:buFont typeface="EB Garamond"/>
              <a:buChar char="●"/>
            </a:pPr>
            <a:r>
              <a:rPr lang="en" sz="1300">
                <a:solidFill>
                  <a:srgbClr val="E2E2E2"/>
                </a:solidFill>
                <a:latin typeface="EB Garamond"/>
                <a:ea typeface="EB Garamond"/>
                <a:cs typeface="EB Garamond"/>
                <a:sym typeface="EB Garamond"/>
              </a:rPr>
              <a:t>Poor</a:t>
            </a:r>
            <a:endParaRPr sz="1300">
              <a:solidFill>
                <a:srgbClr val="E2E2E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543" name="Google Shape;543;p49"/>
          <p:cNvGrpSpPr/>
          <p:nvPr/>
        </p:nvGrpSpPr>
        <p:grpSpPr>
          <a:xfrm>
            <a:off x="4911845" y="2828453"/>
            <a:ext cx="293822" cy="294341"/>
            <a:chOff x="7463209" y="2901267"/>
            <a:chExt cx="391763" cy="392454"/>
          </a:xfrm>
        </p:grpSpPr>
        <p:sp>
          <p:nvSpPr>
            <p:cNvPr id="544" name="Google Shape;544;p49"/>
            <p:cNvSpPr/>
            <p:nvPr/>
          </p:nvSpPr>
          <p:spPr>
            <a:xfrm>
              <a:off x="7575033" y="3104197"/>
              <a:ext cx="161925" cy="85725"/>
            </a:xfrm>
            <a:custGeom>
              <a:rect b="b" l="l" r="r" t="t"/>
              <a:pathLst>
                <a:path extrusionOk="0" h="85725" w="161925">
                  <a:moveTo>
                    <a:pt x="151067" y="81629"/>
                  </a:moveTo>
                  <a:cubicBezTo>
                    <a:pt x="105823" y="72295"/>
                    <a:pt x="58103" y="72676"/>
                    <a:pt x="13050" y="82868"/>
                  </a:cubicBezTo>
                  <a:cubicBezTo>
                    <a:pt x="9525" y="57817"/>
                    <a:pt x="7715" y="32480"/>
                    <a:pt x="7144" y="7144"/>
                  </a:cubicBezTo>
                  <a:lnTo>
                    <a:pt x="162496" y="7144"/>
                  </a:lnTo>
                  <a:cubicBezTo>
                    <a:pt x="162020" y="32480"/>
                    <a:pt x="160115" y="57817"/>
                    <a:pt x="156591" y="82868"/>
                  </a:cubicBezTo>
                  <a:cubicBezTo>
                    <a:pt x="154781" y="82391"/>
                    <a:pt x="152971" y="82010"/>
                    <a:pt x="151067" y="81629"/>
                  </a:cubicBezTo>
                  <a:cubicBezTo>
                    <a:pt x="150495" y="81439"/>
                    <a:pt x="152210" y="81820"/>
                    <a:pt x="151067" y="8162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45" name="Google Shape;545;p49"/>
            <p:cNvSpPr/>
            <p:nvPr/>
          </p:nvSpPr>
          <p:spPr>
            <a:xfrm>
              <a:off x="7575033" y="3002375"/>
              <a:ext cx="161925" cy="85725"/>
            </a:xfrm>
            <a:custGeom>
              <a:rect b="b" l="l" r="r" t="t"/>
              <a:pathLst>
                <a:path extrusionOk="0" h="85725" w="161925">
                  <a:moveTo>
                    <a:pt x="18574" y="8382"/>
                  </a:moveTo>
                  <a:cubicBezTo>
                    <a:pt x="63818" y="17717"/>
                    <a:pt x="111538" y="17335"/>
                    <a:pt x="156591" y="7144"/>
                  </a:cubicBezTo>
                  <a:cubicBezTo>
                    <a:pt x="160115" y="32194"/>
                    <a:pt x="161925" y="57531"/>
                    <a:pt x="162496" y="82867"/>
                  </a:cubicBezTo>
                  <a:lnTo>
                    <a:pt x="7144" y="82867"/>
                  </a:lnTo>
                  <a:cubicBezTo>
                    <a:pt x="7620" y="57531"/>
                    <a:pt x="9525" y="32194"/>
                    <a:pt x="13050" y="7144"/>
                  </a:cubicBezTo>
                  <a:cubicBezTo>
                    <a:pt x="14859" y="7620"/>
                    <a:pt x="16764" y="8001"/>
                    <a:pt x="18574" y="8382"/>
                  </a:cubicBezTo>
                  <a:cubicBezTo>
                    <a:pt x="19145" y="8477"/>
                    <a:pt x="17431" y="8096"/>
                    <a:pt x="18574" y="838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46" name="Google Shape;546;p49"/>
            <p:cNvSpPr/>
            <p:nvPr/>
          </p:nvSpPr>
          <p:spPr>
            <a:xfrm>
              <a:off x="7750198" y="2972657"/>
              <a:ext cx="104775" cy="114300"/>
            </a:xfrm>
            <a:custGeom>
              <a:rect b="b" l="l" r="r" t="t"/>
              <a:pathLst>
                <a:path extrusionOk="0" h="114300" w="104775">
                  <a:moveTo>
                    <a:pt x="13716" y="112586"/>
                  </a:moveTo>
                  <a:cubicBezTo>
                    <a:pt x="13240" y="84963"/>
                    <a:pt x="11144" y="57245"/>
                    <a:pt x="7144" y="29908"/>
                  </a:cubicBezTo>
                  <a:cubicBezTo>
                    <a:pt x="24765" y="24194"/>
                    <a:pt x="42006" y="16764"/>
                    <a:pt x="57912" y="7144"/>
                  </a:cubicBezTo>
                  <a:cubicBezTo>
                    <a:pt x="82105" y="37338"/>
                    <a:pt x="96488" y="74104"/>
                    <a:pt x="99156" y="112681"/>
                  </a:cubicBezTo>
                  <a:lnTo>
                    <a:pt x="13716" y="11268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47" name="Google Shape;547;p49"/>
            <p:cNvSpPr/>
            <p:nvPr/>
          </p:nvSpPr>
          <p:spPr>
            <a:xfrm>
              <a:off x="7732957" y="291903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56769" y="40767"/>
                  </a:moveTo>
                  <a:cubicBezTo>
                    <a:pt x="45053" y="47339"/>
                    <a:pt x="32671" y="52768"/>
                    <a:pt x="19908" y="57055"/>
                  </a:cubicBezTo>
                  <a:cubicBezTo>
                    <a:pt x="16573" y="40195"/>
                    <a:pt x="12478" y="23431"/>
                    <a:pt x="7144" y="7144"/>
                  </a:cubicBezTo>
                  <a:cubicBezTo>
                    <a:pt x="25241" y="15621"/>
                    <a:pt x="42006" y="26956"/>
                    <a:pt x="56769" y="40767"/>
                  </a:cubicBezTo>
                  <a:cubicBezTo>
                    <a:pt x="56674" y="40767"/>
                    <a:pt x="42006" y="26956"/>
                    <a:pt x="56769" y="4076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48" name="Google Shape;548;p49"/>
            <p:cNvSpPr/>
            <p:nvPr/>
          </p:nvSpPr>
          <p:spPr>
            <a:xfrm>
              <a:off x="7585225" y="2901267"/>
              <a:ext cx="142875" cy="95250"/>
            </a:xfrm>
            <a:custGeom>
              <a:rect b="b" l="l" r="r" t="t"/>
              <a:pathLst>
                <a:path extrusionOk="0" h="95250" w="142875">
                  <a:moveTo>
                    <a:pt x="122492" y="13287"/>
                  </a:moveTo>
                  <a:cubicBezTo>
                    <a:pt x="131540" y="35385"/>
                    <a:pt x="137636" y="58626"/>
                    <a:pt x="142113" y="82058"/>
                  </a:cubicBezTo>
                  <a:cubicBezTo>
                    <a:pt x="98108" y="92250"/>
                    <a:pt x="51149" y="92250"/>
                    <a:pt x="7144" y="82058"/>
                  </a:cubicBezTo>
                  <a:cubicBezTo>
                    <a:pt x="11621" y="58626"/>
                    <a:pt x="17717" y="35385"/>
                    <a:pt x="26765" y="13287"/>
                  </a:cubicBezTo>
                  <a:cubicBezTo>
                    <a:pt x="58008" y="5096"/>
                    <a:pt x="91250" y="5096"/>
                    <a:pt x="122492" y="13287"/>
                  </a:cubicBezTo>
                  <a:cubicBezTo>
                    <a:pt x="122873" y="14145"/>
                    <a:pt x="106966" y="9192"/>
                    <a:pt x="122492" y="1328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49" name="Google Shape;549;p49"/>
            <p:cNvSpPr/>
            <p:nvPr/>
          </p:nvSpPr>
          <p:spPr>
            <a:xfrm>
              <a:off x="7522931" y="291903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56292" y="8572"/>
                  </a:moveTo>
                  <a:cubicBezTo>
                    <a:pt x="51245" y="24479"/>
                    <a:pt x="47149" y="40672"/>
                    <a:pt x="44005" y="57055"/>
                  </a:cubicBezTo>
                  <a:cubicBezTo>
                    <a:pt x="31242" y="52673"/>
                    <a:pt x="18859" y="47339"/>
                    <a:pt x="7144" y="40767"/>
                  </a:cubicBezTo>
                  <a:cubicBezTo>
                    <a:pt x="21812" y="26956"/>
                    <a:pt x="38576" y="15621"/>
                    <a:pt x="56769" y="7144"/>
                  </a:cubicBezTo>
                  <a:cubicBezTo>
                    <a:pt x="56579" y="7620"/>
                    <a:pt x="56483" y="8096"/>
                    <a:pt x="56292" y="8572"/>
                  </a:cubicBezTo>
                  <a:cubicBezTo>
                    <a:pt x="56007" y="9620"/>
                    <a:pt x="56483" y="8096"/>
                    <a:pt x="56292" y="857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50" name="Google Shape;550;p49"/>
            <p:cNvSpPr/>
            <p:nvPr/>
          </p:nvSpPr>
          <p:spPr>
            <a:xfrm>
              <a:off x="7463400" y="2972657"/>
              <a:ext cx="104775" cy="114300"/>
            </a:xfrm>
            <a:custGeom>
              <a:rect b="b" l="l" r="r" t="t"/>
              <a:pathLst>
                <a:path extrusionOk="0" h="114300" w="104775">
                  <a:moveTo>
                    <a:pt x="48292" y="7144"/>
                  </a:moveTo>
                  <a:cubicBezTo>
                    <a:pt x="64198" y="16764"/>
                    <a:pt x="81343" y="24289"/>
                    <a:pt x="99060" y="29908"/>
                  </a:cubicBezTo>
                  <a:cubicBezTo>
                    <a:pt x="95059" y="57245"/>
                    <a:pt x="92964" y="84963"/>
                    <a:pt x="92488" y="112586"/>
                  </a:cubicBezTo>
                  <a:lnTo>
                    <a:pt x="7144" y="112586"/>
                  </a:lnTo>
                  <a:cubicBezTo>
                    <a:pt x="9716" y="74009"/>
                    <a:pt x="24098" y="37338"/>
                    <a:pt x="48292" y="7144"/>
                  </a:cubicBezTo>
                  <a:cubicBezTo>
                    <a:pt x="48483" y="7239"/>
                    <a:pt x="24098" y="37338"/>
                    <a:pt x="48292" y="714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51" name="Google Shape;551;p49"/>
            <p:cNvSpPr/>
            <p:nvPr/>
          </p:nvSpPr>
          <p:spPr>
            <a:xfrm>
              <a:off x="7463209" y="3104102"/>
              <a:ext cx="104775" cy="114300"/>
            </a:xfrm>
            <a:custGeom>
              <a:rect b="b" l="l" r="r" t="t"/>
              <a:pathLst>
                <a:path extrusionOk="0" h="114300" w="104775">
                  <a:moveTo>
                    <a:pt x="92583" y="7144"/>
                  </a:moveTo>
                  <a:cubicBezTo>
                    <a:pt x="93059" y="34766"/>
                    <a:pt x="95155" y="62484"/>
                    <a:pt x="99156" y="89821"/>
                  </a:cubicBezTo>
                  <a:cubicBezTo>
                    <a:pt x="81534" y="95536"/>
                    <a:pt x="64294" y="102965"/>
                    <a:pt x="48387" y="112586"/>
                  </a:cubicBezTo>
                  <a:cubicBezTo>
                    <a:pt x="24194" y="82391"/>
                    <a:pt x="9811" y="45625"/>
                    <a:pt x="7144" y="7144"/>
                  </a:cubicBezTo>
                  <a:lnTo>
                    <a:pt x="92583" y="7144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52" name="Google Shape;552;p49"/>
            <p:cNvSpPr/>
            <p:nvPr/>
          </p:nvSpPr>
          <p:spPr>
            <a:xfrm>
              <a:off x="7522931" y="3213354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7144" y="23432"/>
                  </a:moveTo>
                  <a:cubicBezTo>
                    <a:pt x="18859" y="16859"/>
                    <a:pt x="31242" y="11430"/>
                    <a:pt x="44005" y="7144"/>
                  </a:cubicBezTo>
                  <a:cubicBezTo>
                    <a:pt x="47339" y="24003"/>
                    <a:pt x="51435" y="40767"/>
                    <a:pt x="56769" y="57055"/>
                  </a:cubicBezTo>
                  <a:cubicBezTo>
                    <a:pt x="38576" y="48578"/>
                    <a:pt x="21812" y="37243"/>
                    <a:pt x="7144" y="23432"/>
                  </a:cubicBezTo>
                  <a:cubicBezTo>
                    <a:pt x="7239" y="23336"/>
                    <a:pt x="21812" y="37243"/>
                    <a:pt x="7144" y="2343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53" name="Google Shape;553;p49"/>
            <p:cNvSpPr/>
            <p:nvPr/>
          </p:nvSpPr>
          <p:spPr>
            <a:xfrm>
              <a:off x="7585225" y="3198471"/>
              <a:ext cx="142875" cy="95250"/>
            </a:xfrm>
            <a:custGeom>
              <a:rect b="b" l="l" r="r" t="t"/>
              <a:pathLst>
                <a:path extrusionOk="0" h="95250" w="142875">
                  <a:moveTo>
                    <a:pt x="26765" y="83558"/>
                  </a:moveTo>
                  <a:cubicBezTo>
                    <a:pt x="17717" y="61460"/>
                    <a:pt x="11621" y="38219"/>
                    <a:pt x="7144" y="14788"/>
                  </a:cubicBezTo>
                  <a:cubicBezTo>
                    <a:pt x="51149" y="4596"/>
                    <a:pt x="98108" y="4596"/>
                    <a:pt x="142113" y="14788"/>
                  </a:cubicBezTo>
                  <a:cubicBezTo>
                    <a:pt x="137636" y="38219"/>
                    <a:pt x="131540" y="61460"/>
                    <a:pt x="122492" y="83558"/>
                  </a:cubicBezTo>
                  <a:cubicBezTo>
                    <a:pt x="91250" y="91654"/>
                    <a:pt x="58008" y="91654"/>
                    <a:pt x="26765" y="83558"/>
                  </a:cubicBezTo>
                  <a:cubicBezTo>
                    <a:pt x="26384" y="82701"/>
                    <a:pt x="42386" y="87559"/>
                    <a:pt x="26765" y="8355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54" name="Google Shape;554;p49"/>
            <p:cNvSpPr/>
            <p:nvPr/>
          </p:nvSpPr>
          <p:spPr>
            <a:xfrm>
              <a:off x="7732862" y="3213258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7620" y="55626"/>
                  </a:moveTo>
                  <a:cubicBezTo>
                    <a:pt x="12668" y="39719"/>
                    <a:pt x="16764" y="23527"/>
                    <a:pt x="19908" y="7144"/>
                  </a:cubicBezTo>
                  <a:cubicBezTo>
                    <a:pt x="32671" y="11525"/>
                    <a:pt x="45054" y="16859"/>
                    <a:pt x="56769" y="23431"/>
                  </a:cubicBezTo>
                  <a:cubicBezTo>
                    <a:pt x="42101" y="37243"/>
                    <a:pt x="25337" y="48577"/>
                    <a:pt x="7144" y="57055"/>
                  </a:cubicBezTo>
                  <a:cubicBezTo>
                    <a:pt x="7334" y="56674"/>
                    <a:pt x="7525" y="56197"/>
                    <a:pt x="7620" y="55626"/>
                  </a:cubicBezTo>
                  <a:cubicBezTo>
                    <a:pt x="8001" y="54673"/>
                    <a:pt x="7525" y="56197"/>
                    <a:pt x="7620" y="556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55" name="Google Shape;555;p49"/>
            <p:cNvSpPr/>
            <p:nvPr/>
          </p:nvSpPr>
          <p:spPr>
            <a:xfrm>
              <a:off x="7750102" y="3104197"/>
              <a:ext cx="104775" cy="114300"/>
            </a:xfrm>
            <a:custGeom>
              <a:rect b="b" l="l" r="r" t="t"/>
              <a:pathLst>
                <a:path extrusionOk="0" h="114300" w="104775">
                  <a:moveTo>
                    <a:pt x="57912" y="112586"/>
                  </a:moveTo>
                  <a:cubicBezTo>
                    <a:pt x="42006" y="102965"/>
                    <a:pt x="24861" y="95536"/>
                    <a:pt x="7144" y="89821"/>
                  </a:cubicBezTo>
                  <a:cubicBezTo>
                    <a:pt x="11145" y="62484"/>
                    <a:pt x="13240" y="34766"/>
                    <a:pt x="13716" y="7144"/>
                  </a:cubicBezTo>
                  <a:lnTo>
                    <a:pt x="99060" y="7144"/>
                  </a:lnTo>
                  <a:cubicBezTo>
                    <a:pt x="96488" y="45625"/>
                    <a:pt x="82105" y="82391"/>
                    <a:pt x="57912" y="112586"/>
                  </a:cubicBezTo>
                  <a:cubicBezTo>
                    <a:pt x="57721" y="112395"/>
                    <a:pt x="82105" y="82391"/>
                    <a:pt x="57912" y="11258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50"/>
          <p:cNvSpPr txBox="1"/>
          <p:nvPr/>
        </p:nvSpPr>
        <p:spPr>
          <a:xfrm>
            <a:off x="1863594" y="277233"/>
            <a:ext cx="54168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36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Survey Results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61" name="Google Shape;561;p50"/>
          <p:cNvSpPr/>
          <p:nvPr/>
        </p:nvSpPr>
        <p:spPr>
          <a:xfrm>
            <a:off x="3384699" y="1444099"/>
            <a:ext cx="1166574" cy="1986558"/>
          </a:xfrm>
          <a:custGeom>
            <a:rect b="b" l="l" r="r" t="t"/>
            <a:pathLst>
              <a:path extrusionOk="0" h="2238375" w="1314450">
                <a:moveTo>
                  <a:pt x="1308829" y="1500664"/>
                </a:moveTo>
                <a:lnTo>
                  <a:pt x="1308829" y="22384"/>
                </a:lnTo>
                <a:cubicBezTo>
                  <a:pt x="1308829" y="11906"/>
                  <a:pt x="1301209" y="9049"/>
                  <a:pt x="1297398" y="8096"/>
                </a:cubicBezTo>
                <a:cubicBezTo>
                  <a:pt x="1296446" y="7144"/>
                  <a:pt x="1295493" y="7144"/>
                  <a:pt x="1293588" y="7144"/>
                </a:cubicBezTo>
                <a:cubicBezTo>
                  <a:pt x="1289779" y="7144"/>
                  <a:pt x="1285016" y="8096"/>
                  <a:pt x="1281206" y="14764"/>
                </a:cubicBezTo>
                <a:lnTo>
                  <a:pt x="9618" y="2215991"/>
                </a:lnTo>
                <a:cubicBezTo>
                  <a:pt x="3903" y="2225516"/>
                  <a:pt x="9618" y="2232184"/>
                  <a:pt x="11523" y="2235041"/>
                </a:cubicBezTo>
                <a:cubicBezTo>
                  <a:pt x="14381" y="2237899"/>
                  <a:pt x="21048" y="2242661"/>
                  <a:pt x="30573" y="2237899"/>
                </a:cubicBezTo>
                <a:lnTo>
                  <a:pt x="44861" y="2230279"/>
                </a:lnTo>
                <a:lnTo>
                  <a:pt x="1308829" y="1500664"/>
                </a:lnTo>
                <a:lnTo>
                  <a:pt x="1308829" y="1500664"/>
                </a:lnTo>
                <a:close/>
              </a:path>
            </a:pathLst>
          </a:custGeom>
          <a:solidFill>
            <a:srgbClr val="F3C27E"/>
          </a:solidFill>
          <a:ln>
            <a:noFill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62" name="Google Shape;562;p50"/>
          <p:cNvSpPr/>
          <p:nvPr/>
        </p:nvSpPr>
        <p:spPr>
          <a:xfrm>
            <a:off x="4587962" y="1446127"/>
            <a:ext cx="1166574" cy="1995011"/>
          </a:xfrm>
          <a:custGeom>
            <a:rect b="b" l="l" r="r" t="t"/>
            <a:pathLst>
              <a:path extrusionOk="0" h="2247900" w="1314450">
                <a:moveTo>
                  <a:pt x="36671" y="15338"/>
                </a:moveTo>
                <a:cubicBezTo>
                  <a:pt x="30956" y="5813"/>
                  <a:pt x="22384" y="6766"/>
                  <a:pt x="18574" y="7718"/>
                </a:cubicBezTo>
                <a:cubicBezTo>
                  <a:pt x="14764" y="8671"/>
                  <a:pt x="7144" y="12481"/>
                  <a:pt x="7144" y="22958"/>
                </a:cubicBezTo>
                <a:lnTo>
                  <a:pt x="7144" y="1497428"/>
                </a:lnTo>
                <a:lnTo>
                  <a:pt x="1292066" y="2240378"/>
                </a:lnTo>
                <a:cubicBezTo>
                  <a:pt x="1299686" y="2244188"/>
                  <a:pt x="1305401" y="2239426"/>
                  <a:pt x="1307306" y="2237521"/>
                </a:cubicBezTo>
                <a:cubicBezTo>
                  <a:pt x="1309211" y="2235616"/>
                  <a:pt x="1313974" y="2228948"/>
                  <a:pt x="1309211" y="2221328"/>
                </a:cubicBezTo>
                <a:lnTo>
                  <a:pt x="36671" y="15338"/>
                </a:lnTo>
                <a:lnTo>
                  <a:pt x="36671" y="15338"/>
                </a:lnTo>
                <a:close/>
              </a:path>
            </a:pathLst>
          </a:custGeom>
          <a:solidFill>
            <a:srgbClr val="BC915A"/>
          </a:solidFill>
          <a:ln>
            <a:noFill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63" name="Google Shape;563;p50"/>
          <p:cNvSpPr/>
          <p:nvPr/>
        </p:nvSpPr>
        <p:spPr>
          <a:xfrm>
            <a:off x="3434633" y="2811062"/>
            <a:ext cx="2265521" cy="684728"/>
          </a:xfrm>
          <a:custGeom>
            <a:rect b="b" l="l" r="r" t="t"/>
            <a:pathLst>
              <a:path extrusionOk="0" h="771525" w="2552700">
                <a:moveTo>
                  <a:pt x="2534701" y="766286"/>
                </a:moveTo>
                <a:cubicBezTo>
                  <a:pt x="2545178" y="766286"/>
                  <a:pt x="2548988" y="757714"/>
                  <a:pt x="2549941" y="754856"/>
                </a:cubicBezTo>
                <a:cubicBezTo>
                  <a:pt x="2550893" y="751046"/>
                  <a:pt x="2551846" y="742474"/>
                  <a:pt x="2542321" y="736759"/>
                </a:cubicBezTo>
                <a:lnTo>
                  <a:pt x="1278353" y="7144"/>
                </a:lnTo>
                <a:lnTo>
                  <a:pt x="15338" y="737711"/>
                </a:lnTo>
                <a:cubicBezTo>
                  <a:pt x="5813" y="743426"/>
                  <a:pt x="6766" y="751999"/>
                  <a:pt x="7718" y="755809"/>
                </a:cubicBezTo>
                <a:cubicBezTo>
                  <a:pt x="8671" y="759619"/>
                  <a:pt x="12481" y="767239"/>
                  <a:pt x="22958" y="767239"/>
                </a:cubicBezTo>
                <a:lnTo>
                  <a:pt x="2534701" y="767239"/>
                </a:lnTo>
                <a:lnTo>
                  <a:pt x="2534701" y="766286"/>
                </a:lnTo>
                <a:close/>
              </a:path>
            </a:pathLst>
          </a:custGeom>
          <a:solidFill>
            <a:srgbClr val="A27A47"/>
          </a:solidFill>
          <a:ln>
            <a:noFill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564" name="Google Shape;564;p50"/>
          <p:cNvGrpSpPr/>
          <p:nvPr/>
        </p:nvGrpSpPr>
        <p:grpSpPr>
          <a:xfrm>
            <a:off x="3611228" y="1512438"/>
            <a:ext cx="292894" cy="292894"/>
            <a:chOff x="752656" y="1562597"/>
            <a:chExt cx="390525" cy="390525"/>
          </a:xfrm>
        </p:grpSpPr>
        <p:sp>
          <p:nvSpPr>
            <p:cNvPr id="565" name="Google Shape;565;p50"/>
            <p:cNvSpPr/>
            <p:nvPr/>
          </p:nvSpPr>
          <p:spPr>
            <a:xfrm>
              <a:off x="797621" y="1607153"/>
              <a:ext cx="209550" cy="161925"/>
            </a:xfrm>
            <a:custGeom>
              <a:rect b="b" l="l" r="r" t="t"/>
              <a:pathLst>
                <a:path extrusionOk="0" h="161925" w="209550">
                  <a:moveTo>
                    <a:pt x="26568" y="159925"/>
                  </a:moveTo>
                  <a:lnTo>
                    <a:pt x="85528" y="100965"/>
                  </a:lnTo>
                  <a:lnTo>
                    <a:pt x="102292" y="117729"/>
                  </a:lnTo>
                  <a:cubicBezTo>
                    <a:pt x="105340" y="120777"/>
                    <a:pt x="110388" y="120777"/>
                    <a:pt x="113437" y="117729"/>
                  </a:cubicBezTo>
                  <a:lnTo>
                    <a:pt x="185922" y="45244"/>
                  </a:lnTo>
                  <a:lnTo>
                    <a:pt x="185922" y="64770"/>
                  </a:lnTo>
                  <a:cubicBezTo>
                    <a:pt x="185922" y="67246"/>
                    <a:pt x="187065" y="69723"/>
                    <a:pt x="189065" y="71152"/>
                  </a:cubicBezTo>
                  <a:cubicBezTo>
                    <a:pt x="198209" y="77915"/>
                    <a:pt x="208210" y="71533"/>
                    <a:pt x="208210" y="62865"/>
                  </a:cubicBezTo>
                  <a:lnTo>
                    <a:pt x="208210" y="18288"/>
                  </a:lnTo>
                  <a:cubicBezTo>
                    <a:pt x="208210" y="12097"/>
                    <a:pt x="203162" y="7144"/>
                    <a:pt x="197066" y="7144"/>
                  </a:cubicBezTo>
                  <a:lnTo>
                    <a:pt x="150584" y="7144"/>
                  </a:lnTo>
                  <a:cubicBezTo>
                    <a:pt x="148107" y="7144"/>
                    <a:pt x="145631" y="8287"/>
                    <a:pt x="144202" y="10287"/>
                  </a:cubicBezTo>
                  <a:cubicBezTo>
                    <a:pt x="137439" y="19431"/>
                    <a:pt x="143821" y="29432"/>
                    <a:pt x="152489" y="29432"/>
                  </a:cubicBezTo>
                  <a:lnTo>
                    <a:pt x="170205" y="29432"/>
                  </a:lnTo>
                  <a:lnTo>
                    <a:pt x="107912" y="91726"/>
                  </a:lnTo>
                  <a:lnTo>
                    <a:pt x="91148" y="74962"/>
                  </a:lnTo>
                  <a:cubicBezTo>
                    <a:pt x="88100" y="71914"/>
                    <a:pt x="83052" y="71914"/>
                    <a:pt x="80004" y="74962"/>
                  </a:cubicBezTo>
                  <a:lnTo>
                    <a:pt x="9519" y="145447"/>
                  </a:lnTo>
                  <a:cubicBezTo>
                    <a:pt x="7709" y="147256"/>
                    <a:pt x="6852" y="149733"/>
                    <a:pt x="7233" y="152209"/>
                  </a:cubicBezTo>
                  <a:cubicBezTo>
                    <a:pt x="8852" y="163544"/>
                    <a:pt x="20377" y="166116"/>
                    <a:pt x="26568" y="15992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E7C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66" name="Google Shape;566;p50"/>
            <p:cNvSpPr/>
            <p:nvPr/>
          </p:nvSpPr>
          <p:spPr>
            <a:xfrm>
              <a:off x="797995" y="1807749"/>
              <a:ext cx="95250" cy="104775"/>
            </a:xfrm>
            <a:custGeom>
              <a:rect b="b" l="l" r="r" t="t"/>
              <a:pathLst>
                <a:path extrusionOk="0" h="104775" w="95250">
                  <a:moveTo>
                    <a:pt x="18288" y="97822"/>
                  </a:moveTo>
                  <a:lnTo>
                    <a:pt x="85154" y="97822"/>
                  </a:lnTo>
                  <a:cubicBezTo>
                    <a:pt x="91345" y="97822"/>
                    <a:pt x="96298" y="92869"/>
                    <a:pt x="96298" y="86677"/>
                  </a:cubicBezTo>
                  <a:lnTo>
                    <a:pt x="96298" y="18288"/>
                  </a:lnTo>
                  <a:cubicBezTo>
                    <a:pt x="96298" y="12097"/>
                    <a:pt x="91345" y="7144"/>
                    <a:pt x="85154" y="7144"/>
                  </a:cubicBez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86677"/>
                  </a:lnTo>
                  <a:cubicBezTo>
                    <a:pt x="7144" y="92773"/>
                    <a:pt x="12097" y="97822"/>
                    <a:pt x="18288" y="97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E7C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67" name="Google Shape;567;p50"/>
            <p:cNvSpPr/>
            <p:nvPr/>
          </p:nvSpPr>
          <p:spPr>
            <a:xfrm>
              <a:off x="909438" y="1740884"/>
              <a:ext cx="95250" cy="171450"/>
            </a:xfrm>
            <a:custGeom>
              <a:rect b="b" l="l" r="r" t="t"/>
              <a:pathLst>
                <a:path extrusionOk="0" h="171450" w="95250">
                  <a:moveTo>
                    <a:pt x="85153" y="7144"/>
                  </a:move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153543"/>
                  </a:lnTo>
                  <a:cubicBezTo>
                    <a:pt x="7144" y="159734"/>
                    <a:pt x="12097" y="164687"/>
                    <a:pt x="18288" y="164687"/>
                  </a:cubicBezTo>
                  <a:lnTo>
                    <a:pt x="85153" y="164687"/>
                  </a:lnTo>
                  <a:cubicBezTo>
                    <a:pt x="91345" y="164687"/>
                    <a:pt x="96298" y="159734"/>
                    <a:pt x="96298" y="153543"/>
                  </a:cubicBezTo>
                  <a:lnTo>
                    <a:pt x="96298" y="18288"/>
                  </a:lnTo>
                  <a:cubicBezTo>
                    <a:pt x="96298" y="12192"/>
                    <a:pt x="91345" y="7144"/>
                    <a:pt x="85153" y="714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E7C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68" name="Google Shape;568;p50"/>
            <p:cNvSpPr/>
            <p:nvPr/>
          </p:nvSpPr>
          <p:spPr>
            <a:xfrm>
              <a:off x="998589" y="1607534"/>
              <a:ext cx="142875" cy="304800"/>
            </a:xfrm>
            <a:custGeom>
              <a:rect b="b" l="l" r="r" t="t"/>
              <a:pathLst>
                <a:path extrusionOk="0" h="304800" w="142875">
                  <a:moveTo>
                    <a:pt x="18291" y="118205"/>
                  </a:moveTo>
                  <a:lnTo>
                    <a:pt x="29435" y="118205"/>
                  </a:lnTo>
                  <a:lnTo>
                    <a:pt x="29435" y="286893"/>
                  </a:lnTo>
                  <a:cubicBezTo>
                    <a:pt x="29435" y="293084"/>
                    <a:pt x="34388" y="298037"/>
                    <a:pt x="40580" y="298037"/>
                  </a:cubicBezTo>
                  <a:lnTo>
                    <a:pt x="108207" y="298037"/>
                  </a:lnTo>
                  <a:cubicBezTo>
                    <a:pt x="114398" y="298037"/>
                    <a:pt x="119352" y="293084"/>
                    <a:pt x="119352" y="286893"/>
                  </a:cubicBezTo>
                  <a:lnTo>
                    <a:pt x="119352" y="118205"/>
                  </a:lnTo>
                  <a:lnTo>
                    <a:pt x="130496" y="118205"/>
                  </a:lnTo>
                  <a:cubicBezTo>
                    <a:pt x="134591" y="118205"/>
                    <a:pt x="138306" y="116014"/>
                    <a:pt x="140211" y="112490"/>
                  </a:cubicBezTo>
                  <a:cubicBezTo>
                    <a:pt x="142212" y="108966"/>
                    <a:pt x="142021" y="104585"/>
                    <a:pt x="139926" y="101156"/>
                  </a:cubicBezTo>
                  <a:lnTo>
                    <a:pt x="83442" y="12002"/>
                  </a:lnTo>
                  <a:cubicBezTo>
                    <a:pt x="79346" y="5524"/>
                    <a:pt x="68583" y="5524"/>
                    <a:pt x="64583" y="12002"/>
                  </a:cubicBezTo>
                  <a:lnTo>
                    <a:pt x="8861" y="101156"/>
                  </a:lnTo>
                  <a:cubicBezTo>
                    <a:pt x="6671" y="104585"/>
                    <a:pt x="6575" y="108966"/>
                    <a:pt x="8576" y="112490"/>
                  </a:cubicBezTo>
                  <a:cubicBezTo>
                    <a:pt x="10481" y="116014"/>
                    <a:pt x="14291" y="118205"/>
                    <a:pt x="18291" y="11820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E7C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69" name="Google Shape;569;p50"/>
            <p:cNvSpPr/>
            <p:nvPr/>
          </p:nvSpPr>
          <p:spPr>
            <a:xfrm>
              <a:off x="752656" y="1562597"/>
              <a:ext cx="390525" cy="390525"/>
            </a:xfrm>
            <a:custGeom>
              <a:rect b="b" l="l" r="r" t="t"/>
              <a:pathLst>
                <a:path extrusionOk="0" h="390525" w="390525">
                  <a:moveTo>
                    <a:pt x="376142" y="365262"/>
                  </a:moveTo>
                  <a:lnTo>
                    <a:pt x="29432" y="365262"/>
                  </a:lnTo>
                  <a:lnTo>
                    <a:pt x="29432" y="18552"/>
                  </a:lnTo>
                  <a:cubicBezTo>
                    <a:pt x="29432" y="12837"/>
                    <a:pt x="25241" y="7789"/>
                    <a:pt x="19526" y="7218"/>
                  </a:cubicBezTo>
                  <a:cubicBezTo>
                    <a:pt x="12764" y="6456"/>
                    <a:pt x="7144" y="11694"/>
                    <a:pt x="7144" y="18267"/>
                  </a:cubicBezTo>
                  <a:lnTo>
                    <a:pt x="7144" y="376407"/>
                  </a:lnTo>
                  <a:cubicBezTo>
                    <a:pt x="7144" y="382598"/>
                    <a:pt x="12097" y="387551"/>
                    <a:pt x="18288" y="387551"/>
                  </a:cubicBezTo>
                  <a:lnTo>
                    <a:pt x="376428" y="387551"/>
                  </a:lnTo>
                  <a:cubicBezTo>
                    <a:pt x="383000" y="387551"/>
                    <a:pt x="388239" y="381836"/>
                    <a:pt x="387477" y="375168"/>
                  </a:cubicBezTo>
                  <a:cubicBezTo>
                    <a:pt x="386906" y="369453"/>
                    <a:pt x="381857" y="365262"/>
                    <a:pt x="376142" y="36526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8E7C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570" name="Google Shape;570;p50"/>
          <p:cNvSpPr txBox="1"/>
          <p:nvPr/>
        </p:nvSpPr>
        <p:spPr>
          <a:xfrm>
            <a:off x="815486" y="2010920"/>
            <a:ext cx="2474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Add more pictures </a:t>
            </a:r>
            <a:endParaRPr sz="1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Changing the color scheme</a:t>
            </a:r>
            <a:endParaRPr sz="1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Improving navigation</a:t>
            </a:r>
            <a:endParaRPr sz="1200"/>
          </a:p>
        </p:txBody>
      </p:sp>
      <p:sp>
        <p:nvSpPr>
          <p:cNvPr id="571" name="Google Shape;571;p50"/>
          <p:cNvSpPr/>
          <p:nvPr/>
        </p:nvSpPr>
        <p:spPr>
          <a:xfrm>
            <a:off x="618725" y="1613438"/>
            <a:ext cx="29925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3C27E"/>
                </a:solidFill>
                <a:latin typeface="EB Garamond"/>
                <a:ea typeface="EB Garamond"/>
                <a:cs typeface="EB Garamond"/>
                <a:sym typeface="EB Garamond"/>
              </a:rPr>
              <a:t>Improvement to Golden Nugget website</a:t>
            </a:r>
            <a:endParaRPr sz="1200">
              <a:solidFill>
                <a:srgbClr val="F3C27E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72" name="Google Shape;572;p50"/>
          <p:cNvSpPr txBox="1"/>
          <p:nvPr/>
        </p:nvSpPr>
        <p:spPr>
          <a:xfrm>
            <a:off x="5850599" y="2010925"/>
            <a:ext cx="2860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Website had too much clutter </a:t>
            </a:r>
            <a:endParaRPr sz="1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Every section overwhelmed information</a:t>
            </a:r>
            <a:endParaRPr sz="1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 Too many offers/ads.</a:t>
            </a:r>
            <a:endParaRPr sz="1200"/>
          </a:p>
        </p:txBody>
      </p:sp>
      <p:sp>
        <p:nvSpPr>
          <p:cNvPr id="573" name="Google Shape;573;p50"/>
          <p:cNvSpPr/>
          <p:nvPr/>
        </p:nvSpPr>
        <p:spPr>
          <a:xfrm>
            <a:off x="5850605" y="1725164"/>
            <a:ext cx="24747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3C27E"/>
                </a:solidFill>
                <a:latin typeface="EB Garamond"/>
                <a:ea typeface="EB Garamond"/>
                <a:cs typeface="EB Garamond"/>
                <a:sym typeface="EB Garamond"/>
              </a:rPr>
              <a:t>Changes need to be made</a:t>
            </a:r>
            <a:endParaRPr sz="1200">
              <a:solidFill>
                <a:srgbClr val="F3C27E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74" name="Google Shape;574;p50"/>
          <p:cNvSpPr txBox="1"/>
          <p:nvPr/>
        </p:nvSpPr>
        <p:spPr>
          <a:xfrm>
            <a:off x="2144383" y="4217660"/>
            <a:ext cx="2474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Lacking critical elements like the MGM gambling app</a:t>
            </a:r>
            <a:endParaRPr sz="1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Less attractive  and need modernize</a:t>
            </a:r>
            <a:endParaRPr sz="1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Below average</a:t>
            </a:r>
            <a:endParaRPr sz="1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75" name="Google Shape;575;p50"/>
          <p:cNvSpPr/>
          <p:nvPr/>
        </p:nvSpPr>
        <p:spPr>
          <a:xfrm>
            <a:off x="3375983" y="3931904"/>
            <a:ext cx="24747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3C27E"/>
                </a:solidFill>
                <a:latin typeface="EB Garamond"/>
                <a:ea typeface="EB Garamond"/>
                <a:cs typeface="EB Garamond"/>
                <a:sym typeface="EB Garamond"/>
              </a:rPr>
              <a:t>Compare Competitors</a:t>
            </a:r>
            <a:endParaRPr sz="1200">
              <a:solidFill>
                <a:srgbClr val="F3C27E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76" name="Google Shape;576;p50"/>
          <p:cNvSpPr/>
          <p:nvPr/>
        </p:nvSpPr>
        <p:spPr>
          <a:xfrm>
            <a:off x="3959200" y="2318681"/>
            <a:ext cx="5718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01</a:t>
            </a:r>
            <a:endParaRPr sz="24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77" name="Google Shape;577;p50"/>
          <p:cNvSpPr/>
          <p:nvPr/>
        </p:nvSpPr>
        <p:spPr>
          <a:xfrm>
            <a:off x="4619077" y="2318681"/>
            <a:ext cx="5718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02</a:t>
            </a:r>
            <a:endParaRPr sz="24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78" name="Google Shape;578;p50"/>
          <p:cNvSpPr/>
          <p:nvPr/>
        </p:nvSpPr>
        <p:spPr>
          <a:xfrm>
            <a:off x="4284473" y="2955958"/>
            <a:ext cx="5718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03</a:t>
            </a:r>
            <a:endParaRPr sz="24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579" name="Google Shape;579;p50"/>
          <p:cNvGrpSpPr/>
          <p:nvPr/>
        </p:nvGrpSpPr>
        <p:grpSpPr>
          <a:xfrm>
            <a:off x="4425862" y="3571078"/>
            <a:ext cx="292287" cy="285536"/>
            <a:chOff x="7463066" y="2241184"/>
            <a:chExt cx="389716" cy="380715"/>
          </a:xfrm>
        </p:grpSpPr>
        <p:sp>
          <p:nvSpPr>
            <p:cNvPr id="580" name="Google Shape;580;p50"/>
            <p:cNvSpPr/>
            <p:nvPr/>
          </p:nvSpPr>
          <p:spPr>
            <a:xfrm>
              <a:off x="7681332" y="2241184"/>
              <a:ext cx="171450" cy="161925"/>
            </a:xfrm>
            <a:custGeom>
              <a:rect b="b" l="l" r="r" t="t"/>
              <a:pathLst>
                <a:path extrusionOk="0" h="161925" w="171450">
                  <a:moveTo>
                    <a:pt x="165925" y="105966"/>
                  </a:moveTo>
                  <a:lnTo>
                    <a:pt x="70390" y="10430"/>
                  </a:lnTo>
                  <a:cubicBezTo>
                    <a:pt x="66008" y="6048"/>
                    <a:pt x="58960" y="6048"/>
                    <a:pt x="54673" y="10430"/>
                  </a:cubicBezTo>
                  <a:lnTo>
                    <a:pt x="7144" y="57960"/>
                  </a:lnTo>
                  <a:cubicBezTo>
                    <a:pt x="25241" y="61198"/>
                    <a:pt x="42005" y="69866"/>
                    <a:pt x="55340" y="83201"/>
                  </a:cubicBezTo>
                  <a:lnTo>
                    <a:pt x="129921" y="157782"/>
                  </a:lnTo>
                  <a:lnTo>
                    <a:pt x="165925" y="121777"/>
                  </a:lnTo>
                  <a:cubicBezTo>
                    <a:pt x="170307" y="117396"/>
                    <a:pt x="170307" y="110347"/>
                    <a:pt x="165925" y="10596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81" name="Google Shape;581;p50"/>
            <p:cNvSpPr/>
            <p:nvPr/>
          </p:nvSpPr>
          <p:spPr>
            <a:xfrm>
              <a:off x="7463066" y="2241565"/>
              <a:ext cx="342900" cy="352425"/>
            </a:xfrm>
            <a:custGeom>
              <a:rect b="b" l="l" r="r" t="t"/>
              <a:pathLst>
                <a:path extrusionOk="0" h="352425" w="342900">
                  <a:moveTo>
                    <a:pt x="257985" y="98917"/>
                  </a:moveTo>
                  <a:cubicBezTo>
                    <a:pt x="245031" y="85963"/>
                    <a:pt x="227695" y="78819"/>
                    <a:pt x="209312" y="78819"/>
                  </a:cubicBezTo>
                  <a:lnTo>
                    <a:pt x="190071" y="78819"/>
                  </a:lnTo>
                  <a:lnTo>
                    <a:pt x="121682" y="10430"/>
                  </a:lnTo>
                  <a:cubicBezTo>
                    <a:pt x="117300" y="6048"/>
                    <a:pt x="110252" y="6048"/>
                    <a:pt x="105966" y="10430"/>
                  </a:cubicBezTo>
                  <a:lnTo>
                    <a:pt x="10430" y="105966"/>
                  </a:lnTo>
                  <a:cubicBezTo>
                    <a:pt x="6048" y="110347"/>
                    <a:pt x="6048" y="117396"/>
                    <a:pt x="10430" y="121682"/>
                  </a:cubicBezTo>
                  <a:lnTo>
                    <a:pt x="66818" y="178070"/>
                  </a:lnTo>
                  <a:lnTo>
                    <a:pt x="66818" y="220837"/>
                  </a:lnTo>
                  <a:lnTo>
                    <a:pt x="99012" y="188643"/>
                  </a:lnTo>
                  <a:cubicBezTo>
                    <a:pt x="107775" y="179880"/>
                    <a:pt x="119301" y="175117"/>
                    <a:pt x="131683" y="175117"/>
                  </a:cubicBezTo>
                  <a:cubicBezTo>
                    <a:pt x="143971" y="175117"/>
                    <a:pt x="155591" y="179880"/>
                    <a:pt x="164354" y="188643"/>
                  </a:cubicBezTo>
                  <a:cubicBezTo>
                    <a:pt x="172641" y="196929"/>
                    <a:pt x="177118" y="207693"/>
                    <a:pt x="177784" y="218646"/>
                  </a:cubicBezTo>
                  <a:cubicBezTo>
                    <a:pt x="183118" y="220932"/>
                    <a:pt x="187976" y="224266"/>
                    <a:pt x="192167" y="228457"/>
                  </a:cubicBezTo>
                  <a:cubicBezTo>
                    <a:pt x="200454" y="236744"/>
                    <a:pt x="204930" y="247507"/>
                    <a:pt x="205597" y="258461"/>
                  </a:cubicBezTo>
                  <a:cubicBezTo>
                    <a:pt x="210931" y="260747"/>
                    <a:pt x="215789" y="264081"/>
                    <a:pt x="219980" y="268272"/>
                  </a:cubicBezTo>
                  <a:cubicBezTo>
                    <a:pt x="226172" y="274463"/>
                    <a:pt x="230172" y="281892"/>
                    <a:pt x="232172" y="289893"/>
                  </a:cubicBezTo>
                  <a:cubicBezTo>
                    <a:pt x="240268" y="291894"/>
                    <a:pt x="247698" y="296085"/>
                    <a:pt x="253794" y="302085"/>
                  </a:cubicBezTo>
                  <a:cubicBezTo>
                    <a:pt x="262462" y="310848"/>
                    <a:pt x="267319" y="322374"/>
                    <a:pt x="267319" y="334756"/>
                  </a:cubicBezTo>
                  <a:cubicBezTo>
                    <a:pt x="267319" y="341709"/>
                    <a:pt x="265795" y="348472"/>
                    <a:pt x="262843" y="354568"/>
                  </a:cubicBezTo>
                  <a:cubicBezTo>
                    <a:pt x="269034" y="353425"/>
                    <a:pt x="275035" y="350472"/>
                    <a:pt x="279797" y="345615"/>
                  </a:cubicBezTo>
                  <a:cubicBezTo>
                    <a:pt x="294275" y="331137"/>
                    <a:pt x="288084" y="313706"/>
                    <a:pt x="287036" y="310944"/>
                  </a:cubicBezTo>
                  <a:cubicBezTo>
                    <a:pt x="304086" y="304086"/>
                    <a:pt x="311230" y="285131"/>
                    <a:pt x="304943" y="269129"/>
                  </a:cubicBezTo>
                  <a:cubicBezTo>
                    <a:pt x="319421" y="263319"/>
                    <a:pt x="330089" y="245793"/>
                    <a:pt x="322850" y="227314"/>
                  </a:cubicBezTo>
                  <a:cubicBezTo>
                    <a:pt x="344091" y="218742"/>
                    <a:pt x="349901" y="190929"/>
                    <a:pt x="333518" y="174641"/>
                  </a:cubicBezTo>
                  <a:lnTo>
                    <a:pt x="257985" y="98917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82" name="Google Shape;582;p50"/>
            <p:cNvSpPr/>
            <p:nvPr/>
          </p:nvSpPr>
          <p:spPr>
            <a:xfrm>
              <a:off x="7533932" y="2431399"/>
              <a:ext cx="180975" cy="190500"/>
            </a:xfrm>
            <a:custGeom>
              <a:rect b="b" l="l" r="r" t="t"/>
              <a:pathLst>
                <a:path extrusionOk="0" h="190500" w="180975">
                  <a:moveTo>
                    <a:pt x="133303" y="127587"/>
                  </a:moveTo>
                  <a:cubicBezTo>
                    <a:pt x="142637" y="118253"/>
                    <a:pt x="142637" y="103108"/>
                    <a:pt x="133303" y="93774"/>
                  </a:cubicBezTo>
                  <a:cubicBezTo>
                    <a:pt x="123968" y="84439"/>
                    <a:pt x="108823" y="84439"/>
                    <a:pt x="99489" y="93774"/>
                  </a:cubicBezTo>
                  <a:lnTo>
                    <a:pt x="105489" y="87773"/>
                  </a:lnTo>
                  <a:cubicBezTo>
                    <a:pt x="114824" y="78438"/>
                    <a:pt x="114824" y="63294"/>
                    <a:pt x="105489" y="53959"/>
                  </a:cubicBezTo>
                  <a:cubicBezTo>
                    <a:pt x="96155" y="44625"/>
                    <a:pt x="81010" y="44625"/>
                    <a:pt x="71676" y="53959"/>
                  </a:cubicBezTo>
                  <a:lnTo>
                    <a:pt x="77677" y="47958"/>
                  </a:lnTo>
                  <a:cubicBezTo>
                    <a:pt x="87011" y="38624"/>
                    <a:pt x="87011" y="23479"/>
                    <a:pt x="77677" y="14145"/>
                  </a:cubicBezTo>
                  <a:cubicBezTo>
                    <a:pt x="68342" y="4810"/>
                    <a:pt x="53197" y="4810"/>
                    <a:pt x="43863" y="14145"/>
                  </a:cubicBezTo>
                  <a:lnTo>
                    <a:pt x="14145" y="43863"/>
                  </a:lnTo>
                  <a:cubicBezTo>
                    <a:pt x="4810" y="53197"/>
                    <a:pt x="4810" y="68342"/>
                    <a:pt x="14145" y="77676"/>
                  </a:cubicBezTo>
                  <a:cubicBezTo>
                    <a:pt x="23479" y="87011"/>
                    <a:pt x="38624" y="87011"/>
                    <a:pt x="47959" y="77676"/>
                  </a:cubicBezTo>
                  <a:cubicBezTo>
                    <a:pt x="38624" y="87011"/>
                    <a:pt x="38624" y="102156"/>
                    <a:pt x="47959" y="111490"/>
                  </a:cubicBezTo>
                  <a:cubicBezTo>
                    <a:pt x="57293" y="120825"/>
                    <a:pt x="72438" y="120825"/>
                    <a:pt x="81772" y="111490"/>
                  </a:cubicBezTo>
                  <a:cubicBezTo>
                    <a:pt x="72438" y="120825"/>
                    <a:pt x="72438" y="135969"/>
                    <a:pt x="81772" y="145304"/>
                  </a:cubicBezTo>
                  <a:cubicBezTo>
                    <a:pt x="91107" y="154638"/>
                    <a:pt x="106252" y="154638"/>
                    <a:pt x="115586" y="145304"/>
                  </a:cubicBezTo>
                  <a:cubicBezTo>
                    <a:pt x="106252" y="154638"/>
                    <a:pt x="106252" y="169783"/>
                    <a:pt x="115586" y="179118"/>
                  </a:cubicBezTo>
                  <a:cubicBezTo>
                    <a:pt x="124921" y="188452"/>
                    <a:pt x="140065" y="188452"/>
                    <a:pt x="149400" y="179118"/>
                  </a:cubicBezTo>
                  <a:lnTo>
                    <a:pt x="167212" y="161306"/>
                  </a:lnTo>
                  <a:cubicBezTo>
                    <a:pt x="176546" y="151971"/>
                    <a:pt x="176546" y="136827"/>
                    <a:pt x="167212" y="127492"/>
                  </a:cubicBezTo>
                  <a:cubicBezTo>
                    <a:pt x="157782" y="118253"/>
                    <a:pt x="142637" y="118253"/>
                    <a:pt x="133303" y="12758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583" name="Google Shape;583;p50"/>
          <p:cNvGrpSpPr/>
          <p:nvPr/>
        </p:nvGrpSpPr>
        <p:grpSpPr>
          <a:xfrm>
            <a:off x="5190881" y="1593891"/>
            <a:ext cx="221456" cy="292894"/>
            <a:chOff x="1486558" y="892968"/>
            <a:chExt cx="295275" cy="390525"/>
          </a:xfrm>
        </p:grpSpPr>
        <p:sp>
          <p:nvSpPr>
            <p:cNvPr id="584" name="Google Shape;584;p50"/>
            <p:cNvSpPr/>
            <p:nvPr/>
          </p:nvSpPr>
          <p:spPr>
            <a:xfrm>
              <a:off x="1486558" y="892968"/>
              <a:ext cx="295275" cy="390525"/>
            </a:xfrm>
            <a:custGeom>
              <a:rect b="b" l="l" r="r" t="t"/>
              <a:pathLst>
                <a:path extrusionOk="0" h="390525" w="295275">
                  <a:moveTo>
                    <a:pt x="280416" y="7144"/>
                  </a:moveTo>
                  <a:lnTo>
                    <a:pt x="18098" y="7144"/>
                  </a:lnTo>
                  <a:cubicBezTo>
                    <a:pt x="12097" y="7144"/>
                    <a:pt x="7144" y="12002"/>
                    <a:pt x="7144" y="18098"/>
                  </a:cubicBezTo>
                  <a:lnTo>
                    <a:pt x="7144" y="375190"/>
                  </a:lnTo>
                  <a:cubicBezTo>
                    <a:pt x="7144" y="381191"/>
                    <a:pt x="12002" y="386144"/>
                    <a:pt x="18098" y="386144"/>
                  </a:cubicBezTo>
                  <a:lnTo>
                    <a:pt x="280416" y="386144"/>
                  </a:lnTo>
                  <a:cubicBezTo>
                    <a:pt x="286417" y="386144"/>
                    <a:pt x="291370" y="381286"/>
                    <a:pt x="291370" y="375190"/>
                  </a:cubicBezTo>
                  <a:lnTo>
                    <a:pt x="291370" y="18098"/>
                  </a:lnTo>
                  <a:cubicBezTo>
                    <a:pt x="291370" y="12002"/>
                    <a:pt x="286417" y="7144"/>
                    <a:pt x="280416" y="7144"/>
                  </a:cubicBezTo>
                  <a:close/>
                  <a:moveTo>
                    <a:pt x="269081" y="363855"/>
                  </a:moveTo>
                  <a:lnTo>
                    <a:pt x="28575" y="363855"/>
                  </a:lnTo>
                  <a:lnTo>
                    <a:pt x="28575" y="28575"/>
                  </a:lnTo>
                  <a:lnTo>
                    <a:pt x="269081" y="28575"/>
                  </a:lnTo>
                  <a:lnTo>
                    <a:pt x="269081" y="363855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4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85" name="Google Shape;585;p50"/>
            <p:cNvSpPr/>
            <p:nvPr/>
          </p:nvSpPr>
          <p:spPr>
            <a:xfrm>
              <a:off x="1645660" y="1085408"/>
              <a:ext cx="95250" cy="152400"/>
            </a:xfrm>
            <a:custGeom>
              <a:rect b="b" l="l" r="r" t="t"/>
              <a:pathLst>
                <a:path extrusionOk="0" h="152400" w="95250">
                  <a:moveTo>
                    <a:pt x="40923" y="55211"/>
                  </a:moveTo>
                  <a:lnTo>
                    <a:pt x="77404" y="55211"/>
                  </a:lnTo>
                  <a:cubicBezTo>
                    <a:pt x="82452" y="55211"/>
                    <a:pt x="87024" y="51877"/>
                    <a:pt x="88262" y="46924"/>
                  </a:cubicBezTo>
                  <a:cubicBezTo>
                    <a:pt x="90072" y="39590"/>
                    <a:pt x="84548" y="33017"/>
                    <a:pt x="77499" y="33017"/>
                  </a:cubicBezTo>
                  <a:lnTo>
                    <a:pt x="59021" y="33017"/>
                  </a:lnTo>
                  <a:lnTo>
                    <a:pt x="59021" y="18349"/>
                  </a:lnTo>
                  <a:cubicBezTo>
                    <a:pt x="59021" y="13301"/>
                    <a:pt x="55687" y="8729"/>
                    <a:pt x="50734" y="7490"/>
                  </a:cubicBezTo>
                  <a:cubicBezTo>
                    <a:pt x="43400" y="5681"/>
                    <a:pt x="36827" y="11205"/>
                    <a:pt x="36827" y="18254"/>
                  </a:cubicBezTo>
                  <a:lnTo>
                    <a:pt x="36827" y="32541"/>
                  </a:lnTo>
                  <a:cubicBezTo>
                    <a:pt x="20635" y="34351"/>
                    <a:pt x="7967" y="48543"/>
                    <a:pt x="7967" y="65593"/>
                  </a:cubicBezTo>
                  <a:lnTo>
                    <a:pt x="7967" y="76832"/>
                  </a:lnTo>
                  <a:cubicBezTo>
                    <a:pt x="7967" y="82833"/>
                    <a:pt x="12824" y="87786"/>
                    <a:pt x="18920" y="87786"/>
                  </a:cubicBezTo>
                  <a:lnTo>
                    <a:pt x="65688" y="87786"/>
                  </a:lnTo>
                  <a:cubicBezTo>
                    <a:pt x="65688" y="93882"/>
                    <a:pt x="60830" y="98930"/>
                    <a:pt x="54830" y="98930"/>
                  </a:cubicBezTo>
                  <a:lnTo>
                    <a:pt x="18349" y="98930"/>
                  </a:lnTo>
                  <a:cubicBezTo>
                    <a:pt x="13301" y="98930"/>
                    <a:pt x="8729" y="102264"/>
                    <a:pt x="7490" y="107217"/>
                  </a:cubicBezTo>
                  <a:cubicBezTo>
                    <a:pt x="5681" y="114551"/>
                    <a:pt x="11205" y="121124"/>
                    <a:pt x="18254" y="121124"/>
                  </a:cubicBezTo>
                  <a:lnTo>
                    <a:pt x="36732" y="121124"/>
                  </a:lnTo>
                  <a:lnTo>
                    <a:pt x="36732" y="135792"/>
                  </a:lnTo>
                  <a:cubicBezTo>
                    <a:pt x="36732" y="140840"/>
                    <a:pt x="40066" y="145412"/>
                    <a:pt x="45019" y="146651"/>
                  </a:cubicBezTo>
                  <a:cubicBezTo>
                    <a:pt x="52353" y="148460"/>
                    <a:pt x="58925" y="142936"/>
                    <a:pt x="58925" y="135887"/>
                  </a:cubicBezTo>
                  <a:lnTo>
                    <a:pt x="58925" y="121600"/>
                  </a:lnTo>
                  <a:cubicBezTo>
                    <a:pt x="75118" y="119790"/>
                    <a:pt x="87786" y="105598"/>
                    <a:pt x="87786" y="88548"/>
                  </a:cubicBezTo>
                  <a:lnTo>
                    <a:pt x="87786" y="77309"/>
                  </a:lnTo>
                  <a:cubicBezTo>
                    <a:pt x="87786" y="71308"/>
                    <a:pt x="82928" y="66355"/>
                    <a:pt x="76832" y="66355"/>
                  </a:cubicBezTo>
                  <a:lnTo>
                    <a:pt x="30065" y="66355"/>
                  </a:lnTo>
                  <a:cubicBezTo>
                    <a:pt x="30065" y="60259"/>
                    <a:pt x="34922" y="55211"/>
                    <a:pt x="40923" y="5521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4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86" name="Google Shape;586;p50"/>
            <p:cNvSpPr/>
            <p:nvPr/>
          </p:nvSpPr>
          <p:spPr>
            <a:xfrm>
              <a:off x="1529264" y="940307"/>
              <a:ext cx="95250" cy="28575"/>
            </a:xfrm>
            <a:custGeom>
              <a:rect b="b" l="l" r="r" t="t"/>
              <a:pathLst>
                <a:path extrusionOk="0" h="28575" w="95250">
                  <a:moveTo>
                    <a:pt x="18254" y="29337"/>
                  </a:moveTo>
                  <a:lnTo>
                    <a:pt x="77309" y="29337"/>
                  </a:lnTo>
                  <a:cubicBezTo>
                    <a:pt x="82357" y="29337"/>
                    <a:pt x="86929" y="26003"/>
                    <a:pt x="88167" y="21050"/>
                  </a:cubicBezTo>
                  <a:cubicBezTo>
                    <a:pt x="89977" y="13716"/>
                    <a:pt x="84452" y="7144"/>
                    <a:pt x="77404" y="7144"/>
                  </a:cubicBezTo>
                  <a:lnTo>
                    <a:pt x="18349" y="7144"/>
                  </a:lnTo>
                  <a:cubicBezTo>
                    <a:pt x="13301" y="7144"/>
                    <a:pt x="8729" y="10478"/>
                    <a:pt x="7490" y="15431"/>
                  </a:cubicBezTo>
                  <a:cubicBezTo>
                    <a:pt x="5681" y="22765"/>
                    <a:pt x="11205" y="29337"/>
                    <a:pt x="18254" y="2933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4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87" name="Google Shape;587;p50"/>
            <p:cNvSpPr/>
            <p:nvPr/>
          </p:nvSpPr>
          <p:spPr>
            <a:xfrm>
              <a:off x="1529926" y="983932"/>
              <a:ext cx="209550" cy="28575"/>
            </a:xfrm>
            <a:custGeom>
              <a:rect b="b" l="l" r="r" t="t"/>
              <a:pathLst>
                <a:path extrusionOk="0" h="28575" w="209550">
                  <a:moveTo>
                    <a:pt x="18068" y="29432"/>
                  </a:moveTo>
                  <a:lnTo>
                    <a:pt x="192661" y="29432"/>
                  </a:lnTo>
                  <a:cubicBezTo>
                    <a:pt x="197709" y="29432"/>
                    <a:pt x="202377" y="26098"/>
                    <a:pt x="203520" y="21050"/>
                  </a:cubicBezTo>
                  <a:cubicBezTo>
                    <a:pt x="205234" y="13716"/>
                    <a:pt x="199805" y="7144"/>
                    <a:pt x="192947" y="7144"/>
                  </a:cubicBezTo>
                  <a:lnTo>
                    <a:pt x="18354" y="7144"/>
                  </a:lnTo>
                  <a:cubicBezTo>
                    <a:pt x="13305" y="7144"/>
                    <a:pt x="8638" y="10477"/>
                    <a:pt x="7495" y="15526"/>
                  </a:cubicBezTo>
                  <a:cubicBezTo>
                    <a:pt x="5685" y="22860"/>
                    <a:pt x="11115" y="29432"/>
                    <a:pt x="18068" y="2943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4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88" name="Google Shape;588;p50"/>
            <p:cNvSpPr/>
            <p:nvPr/>
          </p:nvSpPr>
          <p:spPr>
            <a:xfrm>
              <a:off x="1529926" y="1027557"/>
              <a:ext cx="209550" cy="28575"/>
            </a:xfrm>
            <a:custGeom>
              <a:rect b="b" l="l" r="r" t="t"/>
              <a:pathLst>
                <a:path extrusionOk="0" h="28575" w="209550">
                  <a:moveTo>
                    <a:pt x="18068" y="29432"/>
                  </a:moveTo>
                  <a:lnTo>
                    <a:pt x="192661" y="29432"/>
                  </a:lnTo>
                  <a:cubicBezTo>
                    <a:pt x="197709" y="29432"/>
                    <a:pt x="202377" y="26099"/>
                    <a:pt x="203520" y="21050"/>
                  </a:cubicBezTo>
                  <a:cubicBezTo>
                    <a:pt x="205234" y="13716"/>
                    <a:pt x="199805" y="7144"/>
                    <a:pt x="192947" y="7144"/>
                  </a:cubicBezTo>
                  <a:lnTo>
                    <a:pt x="18354" y="7144"/>
                  </a:lnTo>
                  <a:cubicBezTo>
                    <a:pt x="13305" y="7144"/>
                    <a:pt x="8638" y="10477"/>
                    <a:pt x="7495" y="15526"/>
                  </a:cubicBezTo>
                  <a:cubicBezTo>
                    <a:pt x="5685" y="22955"/>
                    <a:pt x="11115" y="29432"/>
                    <a:pt x="18068" y="2943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4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89" name="Google Shape;589;p50"/>
            <p:cNvSpPr/>
            <p:nvPr/>
          </p:nvSpPr>
          <p:spPr>
            <a:xfrm>
              <a:off x="1528974" y="1071371"/>
              <a:ext cx="133350" cy="28575"/>
            </a:xfrm>
            <a:custGeom>
              <a:rect b="b" l="l" r="r" t="t"/>
              <a:pathLst>
                <a:path extrusionOk="0" h="28575" w="133350">
                  <a:moveTo>
                    <a:pt x="18163" y="29337"/>
                  </a:moveTo>
                  <a:lnTo>
                    <a:pt x="121700" y="29337"/>
                  </a:lnTo>
                  <a:cubicBezTo>
                    <a:pt x="126748" y="29337"/>
                    <a:pt x="131320" y="26003"/>
                    <a:pt x="132558" y="21050"/>
                  </a:cubicBezTo>
                  <a:cubicBezTo>
                    <a:pt x="134368" y="13716"/>
                    <a:pt x="128843" y="7144"/>
                    <a:pt x="121795" y="7144"/>
                  </a:cubicBezTo>
                  <a:lnTo>
                    <a:pt x="18353" y="7144"/>
                  </a:lnTo>
                  <a:cubicBezTo>
                    <a:pt x="13305" y="7144"/>
                    <a:pt x="8733" y="10478"/>
                    <a:pt x="7495" y="15431"/>
                  </a:cubicBezTo>
                  <a:cubicBezTo>
                    <a:pt x="5685" y="22765"/>
                    <a:pt x="11114" y="29337"/>
                    <a:pt x="18163" y="2933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4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90" name="Google Shape;590;p50"/>
            <p:cNvSpPr/>
            <p:nvPr/>
          </p:nvSpPr>
          <p:spPr>
            <a:xfrm>
              <a:off x="1529169" y="1114996"/>
              <a:ext cx="104775" cy="28575"/>
            </a:xfrm>
            <a:custGeom>
              <a:rect b="b" l="l" r="r" t="t"/>
              <a:pathLst>
                <a:path extrusionOk="0" h="28575" w="104775">
                  <a:moveTo>
                    <a:pt x="18254" y="29337"/>
                  </a:moveTo>
                  <a:lnTo>
                    <a:pt x="92168" y="29337"/>
                  </a:lnTo>
                  <a:cubicBezTo>
                    <a:pt x="97216" y="29337"/>
                    <a:pt x="101788" y="26003"/>
                    <a:pt x="103026" y="21050"/>
                  </a:cubicBezTo>
                  <a:cubicBezTo>
                    <a:pt x="104836" y="13716"/>
                    <a:pt x="99311" y="7144"/>
                    <a:pt x="92263" y="7144"/>
                  </a:cubicBezTo>
                  <a:lnTo>
                    <a:pt x="18349" y="7144"/>
                  </a:lnTo>
                  <a:cubicBezTo>
                    <a:pt x="13301" y="7144"/>
                    <a:pt x="8729" y="10478"/>
                    <a:pt x="7490" y="15431"/>
                  </a:cubicBezTo>
                  <a:cubicBezTo>
                    <a:pt x="5681" y="22765"/>
                    <a:pt x="11205" y="29337"/>
                    <a:pt x="18254" y="2933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4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91" name="Google Shape;591;p50"/>
            <p:cNvSpPr/>
            <p:nvPr/>
          </p:nvSpPr>
          <p:spPr>
            <a:xfrm>
              <a:off x="1529169" y="1158716"/>
              <a:ext cx="104775" cy="28575"/>
            </a:xfrm>
            <a:custGeom>
              <a:rect b="b" l="l" r="r" t="t"/>
              <a:pathLst>
                <a:path extrusionOk="0" h="28575" w="104775">
                  <a:moveTo>
                    <a:pt x="18254" y="29337"/>
                  </a:moveTo>
                  <a:lnTo>
                    <a:pt x="92168" y="29337"/>
                  </a:lnTo>
                  <a:cubicBezTo>
                    <a:pt x="97216" y="29337"/>
                    <a:pt x="101788" y="26003"/>
                    <a:pt x="103026" y="21050"/>
                  </a:cubicBezTo>
                  <a:cubicBezTo>
                    <a:pt x="104836" y="13716"/>
                    <a:pt x="99311" y="7144"/>
                    <a:pt x="92263" y="7144"/>
                  </a:cubicBezTo>
                  <a:lnTo>
                    <a:pt x="18349" y="7144"/>
                  </a:lnTo>
                  <a:cubicBezTo>
                    <a:pt x="13301" y="7144"/>
                    <a:pt x="8729" y="10478"/>
                    <a:pt x="7490" y="15431"/>
                  </a:cubicBezTo>
                  <a:cubicBezTo>
                    <a:pt x="5681" y="22765"/>
                    <a:pt x="11205" y="29337"/>
                    <a:pt x="18254" y="2933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4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592" name="Google Shape;592;p50"/>
            <p:cNvSpPr/>
            <p:nvPr/>
          </p:nvSpPr>
          <p:spPr>
            <a:xfrm>
              <a:off x="1529169" y="1202340"/>
              <a:ext cx="104775" cy="28575"/>
            </a:xfrm>
            <a:custGeom>
              <a:rect b="b" l="l" r="r" t="t"/>
              <a:pathLst>
                <a:path extrusionOk="0" h="28575" w="104775">
                  <a:moveTo>
                    <a:pt x="18254" y="29337"/>
                  </a:moveTo>
                  <a:lnTo>
                    <a:pt x="92168" y="29337"/>
                  </a:lnTo>
                  <a:cubicBezTo>
                    <a:pt x="97216" y="29337"/>
                    <a:pt x="101788" y="26003"/>
                    <a:pt x="103026" y="21050"/>
                  </a:cubicBezTo>
                  <a:cubicBezTo>
                    <a:pt x="104836" y="13716"/>
                    <a:pt x="99311" y="7144"/>
                    <a:pt x="92263" y="7144"/>
                  </a:cubicBezTo>
                  <a:lnTo>
                    <a:pt x="18349" y="7144"/>
                  </a:lnTo>
                  <a:cubicBezTo>
                    <a:pt x="13301" y="7144"/>
                    <a:pt x="8729" y="10478"/>
                    <a:pt x="7490" y="15430"/>
                  </a:cubicBezTo>
                  <a:cubicBezTo>
                    <a:pt x="5681" y="22765"/>
                    <a:pt x="11205" y="29337"/>
                    <a:pt x="18254" y="2933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4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593" name="Google Shape;593;p50"/>
          <p:cNvSpPr txBox="1"/>
          <p:nvPr/>
        </p:nvSpPr>
        <p:spPr>
          <a:xfrm>
            <a:off x="5096508" y="4217660"/>
            <a:ext cx="2474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Better than Tropicana website</a:t>
            </a:r>
            <a:endParaRPr sz="1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Above average</a:t>
            </a:r>
            <a:endParaRPr sz="1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92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EB Garamond"/>
              <a:buChar char="●"/>
            </a:pPr>
            <a:r>
              <a:rPr lang="en" sz="10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Fast and easy to use</a:t>
            </a:r>
            <a:endParaRPr sz="10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51"/>
          <p:cNvSpPr txBox="1"/>
          <p:nvPr/>
        </p:nvSpPr>
        <p:spPr>
          <a:xfrm>
            <a:off x="1863544" y="463433"/>
            <a:ext cx="54168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Competitors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99" name="Google Shape;599;p51"/>
          <p:cNvSpPr txBox="1"/>
          <p:nvPr/>
        </p:nvSpPr>
        <p:spPr>
          <a:xfrm>
            <a:off x="1863544" y="807752"/>
            <a:ext cx="54168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Left: Golden Nugget Casino	Right: Cosmopolitan Hotel</a:t>
            </a:r>
            <a:endParaRPr b="1" sz="8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00" name="Google Shape;600;p51"/>
          <p:cNvSpPr/>
          <p:nvPr/>
        </p:nvSpPr>
        <p:spPr>
          <a:xfrm>
            <a:off x="3573212" y="3866108"/>
            <a:ext cx="549300" cy="549300"/>
          </a:xfrm>
          <a:prstGeom prst="ellipse">
            <a:avLst/>
          </a:prstGeom>
          <a:solidFill>
            <a:srgbClr val="363532"/>
          </a:solidFill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01" name="Google Shape;601;p51"/>
          <p:cNvSpPr/>
          <p:nvPr/>
        </p:nvSpPr>
        <p:spPr>
          <a:xfrm>
            <a:off x="6067661" y="3866108"/>
            <a:ext cx="549300" cy="549300"/>
          </a:xfrm>
          <a:prstGeom prst="ellipse">
            <a:avLst/>
          </a:prstGeom>
          <a:solidFill>
            <a:srgbClr val="363532"/>
          </a:solidFill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02" name="Google Shape;602;p51"/>
          <p:cNvSpPr/>
          <p:nvPr/>
        </p:nvSpPr>
        <p:spPr>
          <a:xfrm>
            <a:off x="6214163" y="3984480"/>
            <a:ext cx="248555" cy="299728"/>
          </a:xfrm>
          <a:custGeom>
            <a:rect b="b" l="l" r="r" t="t"/>
            <a:pathLst>
              <a:path extrusionOk="0" h="390525" w="323850">
                <a:moveTo>
                  <a:pt x="324136" y="165643"/>
                </a:moveTo>
                <a:cubicBezTo>
                  <a:pt x="324136" y="136401"/>
                  <a:pt x="316230" y="108208"/>
                  <a:pt x="301181" y="83538"/>
                </a:cubicBezTo>
                <a:lnTo>
                  <a:pt x="320612" y="65250"/>
                </a:lnTo>
                <a:cubicBezTo>
                  <a:pt x="323850" y="62202"/>
                  <a:pt x="324898" y="57439"/>
                  <a:pt x="323279" y="53248"/>
                </a:cubicBezTo>
                <a:cubicBezTo>
                  <a:pt x="321660" y="49057"/>
                  <a:pt x="317564" y="46390"/>
                  <a:pt x="313087" y="46390"/>
                </a:cubicBezTo>
                <a:lnTo>
                  <a:pt x="284893" y="46390"/>
                </a:lnTo>
                <a:lnTo>
                  <a:pt x="284893" y="18196"/>
                </a:lnTo>
                <a:cubicBezTo>
                  <a:pt x="284893" y="13719"/>
                  <a:pt x="282131" y="9719"/>
                  <a:pt x="278035" y="8004"/>
                </a:cubicBezTo>
                <a:cubicBezTo>
                  <a:pt x="273844" y="6385"/>
                  <a:pt x="269081" y="7433"/>
                  <a:pt x="266033" y="10671"/>
                </a:cubicBezTo>
                <a:lnTo>
                  <a:pt x="247745" y="30102"/>
                </a:lnTo>
                <a:cubicBezTo>
                  <a:pt x="222790" y="14862"/>
                  <a:pt x="194215" y="6957"/>
                  <a:pt x="164592" y="7147"/>
                </a:cubicBezTo>
                <a:cubicBezTo>
                  <a:pt x="77629" y="7719"/>
                  <a:pt x="6953" y="79061"/>
                  <a:pt x="7144" y="166024"/>
                </a:cubicBezTo>
                <a:cubicBezTo>
                  <a:pt x="7239" y="214887"/>
                  <a:pt x="29623" y="258607"/>
                  <a:pt x="64675" y="287658"/>
                </a:cubicBezTo>
                <a:lnTo>
                  <a:pt x="52864" y="373574"/>
                </a:lnTo>
                <a:cubicBezTo>
                  <a:pt x="52007" y="380051"/>
                  <a:pt x="57150" y="385956"/>
                  <a:pt x="63723" y="385956"/>
                </a:cubicBezTo>
                <a:lnTo>
                  <a:pt x="107442" y="385956"/>
                </a:lnTo>
                <a:cubicBezTo>
                  <a:pt x="112395" y="385956"/>
                  <a:pt x="116682" y="382718"/>
                  <a:pt x="118015" y="377955"/>
                </a:cubicBezTo>
                <a:lnTo>
                  <a:pt x="133827" y="320805"/>
                </a:lnTo>
                <a:cubicBezTo>
                  <a:pt x="144113" y="322901"/>
                  <a:pt x="154877" y="324044"/>
                  <a:pt x="165831" y="324044"/>
                </a:cubicBezTo>
                <a:cubicBezTo>
                  <a:pt x="176784" y="324044"/>
                  <a:pt x="187452" y="322901"/>
                  <a:pt x="197835" y="320805"/>
                </a:cubicBezTo>
                <a:lnTo>
                  <a:pt x="213646" y="377955"/>
                </a:lnTo>
                <a:cubicBezTo>
                  <a:pt x="214979" y="382718"/>
                  <a:pt x="219266" y="385956"/>
                  <a:pt x="224219" y="385956"/>
                </a:cubicBezTo>
                <a:lnTo>
                  <a:pt x="267938" y="385956"/>
                </a:lnTo>
                <a:cubicBezTo>
                  <a:pt x="274511" y="385956"/>
                  <a:pt x="279655" y="380051"/>
                  <a:pt x="278797" y="373574"/>
                </a:cubicBezTo>
                <a:lnTo>
                  <a:pt x="266986" y="287658"/>
                </a:lnTo>
                <a:cubicBezTo>
                  <a:pt x="301752" y="258607"/>
                  <a:pt x="324136" y="214697"/>
                  <a:pt x="324136" y="165643"/>
                </a:cubicBezTo>
                <a:close/>
                <a:moveTo>
                  <a:pt x="98965" y="363858"/>
                </a:moveTo>
                <a:lnTo>
                  <a:pt x="76105" y="363858"/>
                </a:lnTo>
                <a:lnTo>
                  <a:pt x="84677" y="301565"/>
                </a:lnTo>
                <a:cubicBezTo>
                  <a:pt x="93536" y="306804"/>
                  <a:pt x="102775" y="311185"/>
                  <a:pt x="112491" y="314614"/>
                </a:cubicBezTo>
                <a:lnTo>
                  <a:pt x="98965" y="363858"/>
                </a:lnTo>
                <a:close/>
                <a:moveTo>
                  <a:pt x="232220" y="363858"/>
                </a:moveTo>
                <a:lnTo>
                  <a:pt x="218694" y="314709"/>
                </a:lnTo>
                <a:cubicBezTo>
                  <a:pt x="228410" y="311280"/>
                  <a:pt x="237649" y="306899"/>
                  <a:pt x="246507" y="301660"/>
                </a:cubicBezTo>
                <a:lnTo>
                  <a:pt x="255080" y="363954"/>
                </a:lnTo>
                <a:lnTo>
                  <a:pt x="232220" y="363954"/>
                </a:lnTo>
                <a:close/>
                <a:moveTo>
                  <a:pt x="258318" y="165929"/>
                </a:moveTo>
                <a:cubicBezTo>
                  <a:pt x="258318" y="223936"/>
                  <a:pt x="204788" y="269751"/>
                  <a:pt x="144495" y="256512"/>
                </a:cubicBezTo>
                <a:cubicBezTo>
                  <a:pt x="113157" y="249654"/>
                  <a:pt x="81629" y="218031"/>
                  <a:pt x="74771" y="186789"/>
                </a:cubicBezTo>
                <a:cubicBezTo>
                  <a:pt x="61532" y="126495"/>
                  <a:pt x="107347" y="72965"/>
                  <a:pt x="165355" y="72965"/>
                </a:cubicBezTo>
                <a:cubicBezTo>
                  <a:pt x="182976" y="72965"/>
                  <a:pt x="199930" y="77823"/>
                  <a:pt x="214694" y="87157"/>
                </a:cubicBezTo>
                <a:lnTo>
                  <a:pt x="214694" y="101159"/>
                </a:lnTo>
                <a:lnTo>
                  <a:pt x="207264" y="108588"/>
                </a:lnTo>
                <a:cubicBezTo>
                  <a:pt x="194691" y="99349"/>
                  <a:pt x="179071" y="94206"/>
                  <a:pt x="162211" y="94968"/>
                </a:cubicBezTo>
                <a:cubicBezTo>
                  <a:pt x="125730" y="96587"/>
                  <a:pt x="96203" y="126019"/>
                  <a:pt x="94488" y="162500"/>
                </a:cubicBezTo>
                <a:cubicBezTo>
                  <a:pt x="92488" y="204410"/>
                  <a:pt x="126969" y="238891"/>
                  <a:pt x="168879" y="236890"/>
                </a:cubicBezTo>
                <a:cubicBezTo>
                  <a:pt x="205359" y="235176"/>
                  <a:pt x="234792" y="205648"/>
                  <a:pt x="236411" y="169167"/>
                </a:cubicBezTo>
                <a:cubicBezTo>
                  <a:pt x="237173" y="152308"/>
                  <a:pt x="231934" y="136592"/>
                  <a:pt x="222790" y="124019"/>
                </a:cubicBezTo>
                <a:lnTo>
                  <a:pt x="230220" y="116589"/>
                </a:lnTo>
                <a:lnTo>
                  <a:pt x="244221" y="116589"/>
                </a:lnTo>
                <a:cubicBezTo>
                  <a:pt x="253461" y="131448"/>
                  <a:pt x="258318" y="148308"/>
                  <a:pt x="258318" y="165929"/>
                </a:cubicBezTo>
                <a:close/>
                <a:moveTo>
                  <a:pt x="214789" y="165643"/>
                </a:moveTo>
                <a:cubicBezTo>
                  <a:pt x="214789" y="192789"/>
                  <a:pt x="192691" y="214792"/>
                  <a:pt x="165640" y="214792"/>
                </a:cubicBezTo>
                <a:cubicBezTo>
                  <a:pt x="138494" y="214792"/>
                  <a:pt x="116491" y="192694"/>
                  <a:pt x="116491" y="165643"/>
                </a:cubicBezTo>
                <a:cubicBezTo>
                  <a:pt x="116491" y="138497"/>
                  <a:pt x="138589" y="116494"/>
                  <a:pt x="165640" y="116494"/>
                </a:cubicBezTo>
                <a:cubicBezTo>
                  <a:pt x="175260" y="116494"/>
                  <a:pt x="184214" y="119256"/>
                  <a:pt x="191834" y="124019"/>
                </a:cubicBezTo>
                <a:lnTo>
                  <a:pt x="157925" y="157928"/>
                </a:lnTo>
                <a:cubicBezTo>
                  <a:pt x="153638" y="162214"/>
                  <a:pt x="153638" y="169072"/>
                  <a:pt x="157925" y="173358"/>
                </a:cubicBezTo>
                <a:cubicBezTo>
                  <a:pt x="162116" y="177550"/>
                  <a:pt x="169164" y="177550"/>
                  <a:pt x="173355" y="173358"/>
                </a:cubicBezTo>
                <a:lnTo>
                  <a:pt x="207264" y="139450"/>
                </a:lnTo>
                <a:cubicBezTo>
                  <a:pt x="212027" y="147069"/>
                  <a:pt x="214789" y="156023"/>
                  <a:pt x="214789" y="165643"/>
                </a:cubicBezTo>
                <a:close/>
                <a:moveTo>
                  <a:pt x="274511" y="67821"/>
                </a:moveTo>
                <a:lnTo>
                  <a:pt x="286322" y="67821"/>
                </a:lnTo>
                <a:lnTo>
                  <a:pt x="258033" y="94491"/>
                </a:lnTo>
                <a:lnTo>
                  <a:pt x="236887" y="94491"/>
                </a:lnTo>
                <a:lnTo>
                  <a:pt x="236887" y="73346"/>
                </a:lnTo>
                <a:lnTo>
                  <a:pt x="263557" y="45057"/>
                </a:lnTo>
                <a:lnTo>
                  <a:pt x="263557" y="56963"/>
                </a:lnTo>
                <a:cubicBezTo>
                  <a:pt x="263557" y="62964"/>
                  <a:pt x="268415" y="67821"/>
                  <a:pt x="274511" y="67821"/>
                </a:cubicBezTo>
                <a:close/>
                <a:moveTo>
                  <a:pt x="28956" y="165643"/>
                </a:moveTo>
                <a:cubicBezTo>
                  <a:pt x="28956" y="90300"/>
                  <a:pt x="90202" y="29054"/>
                  <a:pt x="165545" y="29054"/>
                </a:cubicBezTo>
                <a:cubicBezTo>
                  <a:pt x="189167" y="29054"/>
                  <a:pt x="212027" y="35055"/>
                  <a:pt x="232315" y="46485"/>
                </a:cubicBezTo>
                <a:lnTo>
                  <a:pt x="217837" y="61916"/>
                </a:lnTo>
                <a:cubicBezTo>
                  <a:pt x="217456" y="62297"/>
                  <a:pt x="217171" y="62678"/>
                  <a:pt x="216885" y="63059"/>
                </a:cubicBezTo>
                <a:cubicBezTo>
                  <a:pt x="201073" y="55153"/>
                  <a:pt x="183547" y="50962"/>
                  <a:pt x="165545" y="50962"/>
                </a:cubicBezTo>
                <a:cubicBezTo>
                  <a:pt x="102299" y="50962"/>
                  <a:pt x="50769" y="102492"/>
                  <a:pt x="50769" y="165738"/>
                </a:cubicBezTo>
                <a:cubicBezTo>
                  <a:pt x="50769" y="228984"/>
                  <a:pt x="102299" y="280515"/>
                  <a:pt x="165545" y="280515"/>
                </a:cubicBezTo>
                <a:cubicBezTo>
                  <a:pt x="228791" y="280515"/>
                  <a:pt x="280321" y="228984"/>
                  <a:pt x="280321" y="165738"/>
                </a:cubicBezTo>
                <a:cubicBezTo>
                  <a:pt x="280321" y="147736"/>
                  <a:pt x="276225" y="130210"/>
                  <a:pt x="268224" y="114399"/>
                </a:cubicBezTo>
                <a:cubicBezTo>
                  <a:pt x="268605" y="114113"/>
                  <a:pt x="268986" y="113827"/>
                  <a:pt x="269367" y="113446"/>
                </a:cubicBezTo>
                <a:lnTo>
                  <a:pt x="284798" y="98968"/>
                </a:lnTo>
                <a:cubicBezTo>
                  <a:pt x="296228" y="119256"/>
                  <a:pt x="302229" y="142116"/>
                  <a:pt x="302229" y="165738"/>
                </a:cubicBezTo>
                <a:cubicBezTo>
                  <a:pt x="302229" y="241081"/>
                  <a:pt x="240888" y="302327"/>
                  <a:pt x="165640" y="302327"/>
                </a:cubicBezTo>
                <a:cubicBezTo>
                  <a:pt x="90202" y="302232"/>
                  <a:pt x="28956" y="240986"/>
                  <a:pt x="28956" y="16564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03" name="Google Shape;603;p51"/>
          <p:cNvSpPr/>
          <p:nvPr/>
        </p:nvSpPr>
        <p:spPr>
          <a:xfrm>
            <a:off x="3701276" y="3996937"/>
            <a:ext cx="273368" cy="273368"/>
          </a:xfrm>
          <a:custGeom>
            <a:rect b="b" l="l" r="r" t="t"/>
            <a:pathLst>
              <a:path extrusionOk="0" h="390525" w="390525">
                <a:moveTo>
                  <a:pt x="379952" y="228886"/>
                </a:moveTo>
                <a:cubicBezTo>
                  <a:pt x="383762" y="226981"/>
                  <a:pt x="386239" y="223171"/>
                  <a:pt x="386239" y="218884"/>
                </a:cubicBezTo>
                <a:lnTo>
                  <a:pt x="386239" y="174498"/>
                </a:lnTo>
                <a:cubicBezTo>
                  <a:pt x="386239" y="170212"/>
                  <a:pt x="383858" y="166402"/>
                  <a:pt x="379952" y="164497"/>
                </a:cubicBezTo>
                <a:lnTo>
                  <a:pt x="357474" y="153543"/>
                </a:lnTo>
                <a:cubicBezTo>
                  <a:pt x="353759" y="139541"/>
                  <a:pt x="348139" y="126111"/>
                  <a:pt x="340805" y="113538"/>
                </a:cubicBezTo>
                <a:lnTo>
                  <a:pt x="348520" y="90297"/>
                </a:lnTo>
                <a:cubicBezTo>
                  <a:pt x="349853" y="86296"/>
                  <a:pt x="348806" y="81915"/>
                  <a:pt x="345853" y="78962"/>
                </a:cubicBezTo>
                <a:lnTo>
                  <a:pt x="314420" y="47530"/>
                </a:lnTo>
                <a:cubicBezTo>
                  <a:pt x="311468" y="44577"/>
                  <a:pt x="307086" y="43529"/>
                  <a:pt x="303086" y="44863"/>
                </a:cubicBezTo>
                <a:lnTo>
                  <a:pt x="279845" y="52578"/>
                </a:lnTo>
                <a:cubicBezTo>
                  <a:pt x="267272" y="45244"/>
                  <a:pt x="253841" y="39719"/>
                  <a:pt x="239840" y="35909"/>
                </a:cubicBezTo>
                <a:lnTo>
                  <a:pt x="228886" y="13430"/>
                </a:lnTo>
                <a:cubicBezTo>
                  <a:pt x="226981" y="9620"/>
                  <a:pt x="223171" y="7144"/>
                  <a:pt x="218885" y="7144"/>
                </a:cubicBezTo>
                <a:lnTo>
                  <a:pt x="174498" y="7144"/>
                </a:lnTo>
                <a:cubicBezTo>
                  <a:pt x="170212" y="7144"/>
                  <a:pt x="166402" y="9525"/>
                  <a:pt x="164497" y="13430"/>
                </a:cubicBezTo>
                <a:lnTo>
                  <a:pt x="153543" y="35909"/>
                </a:lnTo>
                <a:cubicBezTo>
                  <a:pt x="139541" y="39624"/>
                  <a:pt x="126111" y="45244"/>
                  <a:pt x="113538" y="52578"/>
                </a:cubicBezTo>
                <a:lnTo>
                  <a:pt x="90297" y="44863"/>
                </a:lnTo>
                <a:cubicBezTo>
                  <a:pt x="86297" y="43529"/>
                  <a:pt x="81915" y="44577"/>
                  <a:pt x="78962" y="47530"/>
                </a:cubicBezTo>
                <a:lnTo>
                  <a:pt x="47530" y="78962"/>
                </a:lnTo>
                <a:cubicBezTo>
                  <a:pt x="44577" y="81915"/>
                  <a:pt x="43529" y="86296"/>
                  <a:pt x="44863" y="90297"/>
                </a:cubicBezTo>
                <a:lnTo>
                  <a:pt x="52578" y="113538"/>
                </a:lnTo>
                <a:cubicBezTo>
                  <a:pt x="45244" y="126111"/>
                  <a:pt x="39719" y="139541"/>
                  <a:pt x="35909" y="153543"/>
                </a:cubicBezTo>
                <a:lnTo>
                  <a:pt x="13430" y="164497"/>
                </a:lnTo>
                <a:cubicBezTo>
                  <a:pt x="9620" y="166402"/>
                  <a:pt x="7144" y="170212"/>
                  <a:pt x="7144" y="174498"/>
                </a:cubicBezTo>
                <a:lnTo>
                  <a:pt x="7144" y="218884"/>
                </a:lnTo>
                <a:cubicBezTo>
                  <a:pt x="7144" y="223171"/>
                  <a:pt x="9525" y="226981"/>
                  <a:pt x="13430" y="228886"/>
                </a:cubicBezTo>
                <a:lnTo>
                  <a:pt x="35909" y="239839"/>
                </a:lnTo>
                <a:cubicBezTo>
                  <a:pt x="39624" y="253841"/>
                  <a:pt x="45244" y="267271"/>
                  <a:pt x="52578" y="279844"/>
                </a:cubicBezTo>
                <a:lnTo>
                  <a:pt x="44863" y="303085"/>
                </a:lnTo>
                <a:cubicBezTo>
                  <a:pt x="43529" y="307086"/>
                  <a:pt x="44577" y="311467"/>
                  <a:pt x="47530" y="314420"/>
                </a:cubicBezTo>
                <a:lnTo>
                  <a:pt x="78962" y="345853"/>
                </a:lnTo>
                <a:cubicBezTo>
                  <a:pt x="81915" y="348805"/>
                  <a:pt x="86297" y="349853"/>
                  <a:pt x="90297" y="348520"/>
                </a:cubicBezTo>
                <a:lnTo>
                  <a:pt x="113538" y="340805"/>
                </a:lnTo>
                <a:cubicBezTo>
                  <a:pt x="126111" y="348139"/>
                  <a:pt x="139541" y="353663"/>
                  <a:pt x="153543" y="357473"/>
                </a:cubicBezTo>
                <a:lnTo>
                  <a:pt x="164497" y="379952"/>
                </a:lnTo>
                <a:cubicBezTo>
                  <a:pt x="166402" y="383762"/>
                  <a:pt x="170212" y="386239"/>
                  <a:pt x="174498" y="386239"/>
                </a:cubicBezTo>
                <a:lnTo>
                  <a:pt x="218885" y="386239"/>
                </a:lnTo>
                <a:cubicBezTo>
                  <a:pt x="223171" y="386239"/>
                  <a:pt x="226981" y="383858"/>
                  <a:pt x="228886" y="379952"/>
                </a:cubicBezTo>
                <a:lnTo>
                  <a:pt x="239840" y="357473"/>
                </a:lnTo>
                <a:cubicBezTo>
                  <a:pt x="257175" y="352806"/>
                  <a:pt x="273368" y="345472"/>
                  <a:pt x="288417" y="335566"/>
                </a:cubicBezTo>
                <a:lnTo>
                  <a:pt x="335756" y="382905"/>
                </a:lnTo>
                <a:cubicBezTo>
                  <a:pt x="340138" y="387287"/>
                  <a:pt x="347091" y="387287"/>
                  <a:pt x="351473" y="382905"/>
                </a:cubicBezTo>
                <a:lnTo>
                  <a:pt x="382905" y="351472"/>
                </a:lnTo>
                <a:cubicBezTo>
                  <a:pt x="387287" y="347091"/>
                  <a:pt x="387287" y="340138"/>
                  <a:pt x="382905" y="335756"/>
                </a:cubicBezTo>
                <a:lnTo>
                  <a:pt x="335566" y="288417"/>
                </a:lnTo>
                <a:cubicBezTo>
                  <a:pt x="345472" y="273367"/>
                  <a:pt x="352901" y="257175"/>
                  <a:pt x="357474" y="239839"/>
                </a:cubicBezTo>
                <a:lnTo>
                  <a:pt x="379952" y="228886"/>
                </a:lnTo>
                <a:close/>
                <a:moveTo>
                  <a:pt x="343662" y="359283"/>
                </a:moveTo>
                <a:cubicBezTo>
                  <a:pt x="336709" y="352330"/>
                  <a:pt x="236506" y="252127"/>
                  <a:pt x="233077" y="248698"/>
                </a:cubicBezTo>
                <a:cubicBezTo>
                  <a:pt x="229743" y="245364"/>
                  <a:pt x="224695" y="244507"/>
                  <a:pt x="220504" y="246507"/>
                </a:cubicBezTo>
                <a:cubicBezTo>
                  <a:pt x="199263" y="256604"/>
                  <a:pt x="173927" y="252317"/>
                  <a:pt x="157544" y="235839"/>
                </a:cubicBezTo>
                <a:cubicBezTo>
                  <a:pt x="145066" y="223361"/>
                  <a:pt x="139637" y="205930"/>
                  <a:pt x="142018" y="188976"/>
                </a:cubicBezTo>
                <a:lnTo>
                  <a:pt x="157544" y="204502"/>
                </a:lnTo>
                <a:cubicBezTo>
                  <a:pt x="159639" y="206597"/>
                  <a:pt x="162497" y="207740"/>
                  <a:pt x="165354" y="207740"/>
                </a:cubicBezTo>
                <a:lnTo>
                  <a:pt x="196787" y="207740"/>
                </a:lnTo>
                <a:cubicBezTo>
                  <a:pt x="202883" y="207740"/>
                  <a:pt x="207931" y="202787"/>
                  <a:pt x="207931" y="196596"/>
                </a:cubicBezTo>
                <a:lnTo>
                  <a:pt x="207931" y="165163"/>
                </a:lnTo>
                <a:cubicBezTo>
                  <a:pt x="207931" y="162211"/>
                  <a:pt x="206788" y="159353"/>
                  <a:pt x="204692" y="157353"/>
                </a:cubicBezTo>
                <a:lnTo>
                  <a:pt x="189167" y="141827"/>
                </a:lnTo>
                <a:cubicBezTo>
                  <a:pt x="206121" y="139446"/>
                  <a:pt x="223647" y="144875"/>
                  <a:pt x="236030" y="157353"/>
                </a:cubicBezTo>
                <a:cubicBezTo>
                  <a:pt x="252508" y="173831"/>
                  <a:pt x="256794" y="199168"/>
                  <a:pt x="246698" y="220313"/>
                </a:cubicBezTo>
                <a:cubicBezTo>
                  <a:pt x="244697" y="224600"/>
                  <a:pt x="245555" y="229648"/>
                  <a:pt x="248888" y="232886"/>
                </a:cubicBezTo>
                <a:cubicBezTo>
                  <a:pt x="251746" y="235744"/>
                  <a:pt x="352044" y="336042"/>
                  <a:pt x="359474" y="343471"/>
                </a:cubicBezTo>
                <a:lnTo>
                  <a:pt x="343662" y="359283"/>
                </a:lnTo>
                <a:close/>
                <a:moveTo>
                  <a:pt x="286988" y="239744"/>
                </a:moveTo>
                <a:lnTo>
                  <a:pt x="269843" y="222599"/>
                </a:lnTo>
                <a:cubicBezTo>
                  <a:pt x="279845" y="194596"/>
                  <a:pt x="272987" y="162973"/>
                  <a:pt x="251746" y="141732"/>
                </a:cubicBezTo>
                <a:cubicBezTo>
                  <a:pt x="228695" y="118681"/>
                  <a:pt x="193167" y="112585"/>
                  <a:pt x="163544" y="126778"/>
                </a:cubicBezTo>
                <a:cubicBezTo>
                  <a:pt x="156591" y="130112"/>
                  <a:pt x="155067" y="139255"/>
                  <a:pt x="160496" y="144685"/>
                </a:cubicBezTo>
                <a:lnTo>
                  <a:pt x="185738" y="169926"/>
                </a:lnTo>
                <a:lnTo>
                  <a:pt x="185738" y="185642"/>
                </a:lnTo>
                <a:lnTo>
                  <a:pt x="170021" y="185642"/>
                </a:lnTo>
                <a:lnTo>
                  <a:pt x="144780" y="160401"/>
                </a:lnTo>
                <a:cubicBezTo>
                  <a:pt x="139351" y="154972"/>
                  <a:pt x="130207" y="156591"/>
                  <a:pt x="126873" y="163449"/>
                </a:cubicBezTo>
                <a:cubicBezTo>
                  <a:pt x="112776" y="193167"/>
                  <a:pt x="118777" y="228600"/>
                  <a:pt x="141827" y="251650"/>
                </a:cubicBezTo>
                <a:cubicBezTo>
                  <a:pt x="163068" y="272891"/>
                  <a:pt x="194691" y="279654"/>
                  <a:pt x="222695" y="269748"/>
                </a:cubicBezTo>
                <a:lnTo>
                  <a:pt x="239840" y="286893"/>
                </a:lnTo>
                <a:cubicBezTo>
                  <a:pt x="202216" y="304895"/>
                  <a:pt x="156305" y="297561"/>
                  <a:pt x="126111" y="267367"/>
                </a:cubicBezTo>
                <a:cubicBezTo>
                  <a:pt x="87154" y="228409"/>
                  <a:pt x="87154" y="165068"/>
                  <a:pt x="126111" y="126111"/>
                </a:cubicBezTo>
                <a:cubicBezTo>
                  <a:pt x="165068" y="87154"/>
                  <a:pt x="228410" y="87154"/>
                  <a:pt x="267367" y="126111"/>
                </a:cubicBezTo>
                <a:cubicBezTo>
                  <a:pt x="297561" y="156210"/>
                  <a:pt x="304895" y="202121"/>
                  <a:pt x="286988" y="239744"/>
                </a:cubicBezTo>
                <a:close/>
                <a:moveTo>
                  <a:pt x="337185" y="229552"/>
                </a:moveTo>
                <a:cubicBezTo>
                  <a:pt x="333661" y="244697"/>
                  <a:pt x="327755" y="259080"/>
                  <a:pt x="319469" y="272320"/>
                </a:cubicBezTo>
                <a:lnTo>
                  <a:pt x="303371" y="256222"/>
                </a:lnTo>
                <a:cubicBezTo>
                  <a:pt x="315373" y="234696"/>
                  <a:pt x="320612" y="209836"/>
                  <a:pt x="318326" y="185071"/>
                </a:cubicBezTo>
                <a:cubicBezTo>
                  <a:pt x="315659" y="156877"/>
                  <a:pt x="303181" y="130397"/>
                  <a:pt x="283083" y="110300"/>
                </a:cubicBezTo>
                <a:cubicBezTo>
                  <a:pt x="235458" y="62675"/>
                  <a:pt x="158020" y="62675"/>
                  <a:pt x="110395" y="110300"/>
                </a:cubicBezTo>
                <a:cubicBezTo>
                  <a:pt x="62770" y="157925"/>
                  <a:pt x="62770" y="235363"/>
                  <a:pt x="110395" y="282988"/>
                </a:cubicBezTo>
                <a:cubicBezTo>
                  <a:pt x="149352" y="321945"/>
                  <a:pt x="209074" y="329660"/>
                  <a:pt x="256318" y="303276"/>
                </a:cubicBezTo>
                <a:lnTo>
                  <a:pt x="272415" y="319373"/>
                </a:lnTo>
                <a:cubicBezTo>
                  <a:pt x="259175" y="327565"/>
                  <a:pt x="244793" y="333470"/>
                  <a:pt x="229648" y="337090"/>
                </a:cubicBezTo>
                <a:cubicBezTo>
                  <a:pt x="226409" y="337852"/>
                  <a:pt x="223647" y="340042"/>
                  <a:pt x="222218" y="343091"/>
                </a:cubicBezTo>
                <a:lnTo>
                  <a:pt x="212027" y="363950"/>
                </a:lnTo>
                <a:lnTo>
                  <a:pt x="181547" y="363950"/>
                </a:lnTo>
                <a:lnTo>
                  <a:pt x="171355" y="343091"/>
                </a:lnTo>
                <a:cubicBezTo>
                  <a:pt x="169926" y="340042"/>
                  <a:pt x="167164" y="337852"/>
                  <a:pt x="163925" y="337090"/>
                </a:cubicBezTo>
                <a:cubicBezTo>
                  <a:pt x="148685" y="333566"/>
                  <a:pt x="134208" y="327565"/>
                  <a:pt x="120872" y="319183"/>
                </a:cubicBezTo>
                <a:cubicBezTo>
                  <a:pt x="118110" y="317468"/>
                  <a:pt x="114681" y="316992"/>
                  <a:pt x="111538" y="318040"/>
                </a:cubicBezTo>
                <a:lnTo>
                  <a:pt x="90011" y="325184"/>
                </a:lnTo>
                <a:lnTo>
                  <a:pt x="68294" y="303467"/>
                </a:lnTo>
                <a:lnTo>
                  <a:pt x="75438" y="281940"/>
                </a:lnTo>
                <a:cubicBezTo>
                  <a:pt x="76486" y="278797"/>
                  <a:pt x="76105" y="275368"/>
                  <a:pt x="74295" y="272605"/>
                </a:cubicBezTo>
                <a:cubicBezTo>
                  <a:pt x="66008" y="259271"/>
                  <a:pt x="60008" y="244697"/>
                  <a:pt x="56388" y="229552"/>
                </a:cubicBezTo>
                <a:cubicBezTo>
                  <a:pt x="55626" y="226314"/>
                  <a:pt x="53435" y="223552"/>
                  <a:pt x="50387" y="222123"/>
                </a:cubicBezTo>
                <a:lnTo>
                  <a:pt x="29528" y="211931"/>
                </a:lnTo>
                <a:lnTo>
                  <a:pt x="29528" y="181451"/>
                </a:lnTo>
                <a:lnTo>
                  <a:pt x="50387" y="171259"/>
                </a:lnTo>
                <a:cubicBezTo>
                  <a:pt x="53435" y="169831"/>
                  <a:pt x="55626" y="167068"/>
                  <a:pt x="56388" y="163830"/>
                </a:cubicBezTo>
                <a:cubicBezTo>
                  <a:pt x="59912" y="148590"/>
                  <a:pt x="65913" y="134112"/>
                  <a:pt x="74295" y="120777"/>
                </a:cubicBezTo>
                <a:cubicBezTo>
                  <a:pt x="76010" y="118015"/>
                  <a:pt x="76486" y="114491"/>
                  <a:pt x="75438" y="111442"/>
                </a:cubicBezTo>
                <a:lnTo>
                  <a:pt x="68294" y="89916"/>
                </a:lnTo>
                <a:lnTo>
                  <a:pt x="90011" y="68199"/>
                </a:lnTo>
                <a:lnTo>
                  <a:pt x="111538" y="75343"/>
                </a:lnTo>
                <a:cubicBezTo>
                  <a:pt x="114681" y="76391"/>
                  <a:pt x="118110" y="76009"/>
                  <a:pt x="120872" y="74200"/>
                </a:cubicBezTo>
                <a:cubicBezTo>
                  <a:pt x="134208" y="65913"/>
                  <a:pt x="148781" y="59912"/>
                  <a:pt x="163925" y="56293"/>
                </a:cubicBezTo>
                <a:cubicBezTo>
                  <a:pt x="167164" y="55531"/>
                  <a:pt x="169926" y="53340"/>
                  <a:pt x="171355" y="50292"/>
                </a:cubicBezTo>
                <a:lnTo>
                  <a:pt x="181547" y="29432"/>
                </a:lnTo>
                <a:lnTo>
                  <a:pt x="212027" y="29432"/>
                </a:lnTo>
                <a:lnTo>
                  <a:pt x="222218" y="50292"/>
                </a:lnTo>
                <a:cubicBezTo>
                  <a:pt x="223647" y="53340"/>
                  <a:pt x="226409" y="55531"/>
                  <a:pt x="229648" y="56293"/>
                </a:cubicBezTo>
                <a:cubicBezTo>
                  <a:pt x="244888" y="59817"/>
                  <a:pt x="259366" y="65818"/>
                  <a:pt x="272701" y="74200"/>
                </a:cubicBezTo>
                <a:cubicBezTo>
                  <a:pt x="275463" y="75914"/>
                  <a:pt x="278892" y="76391"/>
                  <a:pt x="282035" y="75343"/>
                </a:cubicBezTo>
                <a:lnTo>
                  <a:pt x="303562" y="68199"/>
                </a:lnTo>
                <a:lnTo>
                  <a:pt x="325279" y="89916"/>
                </a:lnTo>
                <a:lnTo>
                  <a:pt x="318135" y="111442"/>
                </a:lnTo>
                <a:cubicBezTo>
                  <a:pt x="317087" y="114586"/>
                  <a:pt x="317468" y="118015"/>
                  <a:pt x="319278" y="120777"/>
                </a:cubicBezTo>
                <a:cubicBezTo>
                  <a:pt x="327565" y="134112"/>
                  <a:pt x="333566" y="148685"/>
                  <a:pt x="337185" y="163830"/>
                </a:cubicBezTo>
                <a:cubicBezTo>
                  <a:pt x="337947" y="167068"/>
                  <a:pt x="340138" y="169831"/>
                  <a:pt x="343186" y="171259"/>
                </a:cubicBezTo>
                <a:lnTo>
                  <a:pt x="364046" y="181451"/>
                </a:lnTo>
                <a:lnTo>
                  <a:pt x="364046" y="211931"/>
                </a:lnTo>
                <a:lnTo>
                  <a:pt x="343186" y="222123"/>
                </a:lnTo>
                <a:cubicBezTo>
                  <a:pt x="340138" y="223552"/>
                  <a:pt x="337947" y="226314"/>
                  <a:pt x="337185" y="22955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04" name="Google Shape;604;p51"/>
          <p:cNvSpPr/>
          <p:nvPr/>
        </p:nvSpPr>
        <p:spPr>
          <a:xfrm>
            <a:off x="1720765" y="4052454"/>
            <a:ext cx="1355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Layout</a:t>
            </a:r>
            <a:endParaRPr sz="1100"/>
          </a:p>
        </p:txBody>
      </p:sp>
      <p:sp>
        <p:nvSpPr>
          <p:cNvPr id="605" name="Google Shape;605;p51"/>
          <p:cNvSpPr/>
          <p:nvPr/>
        </p:nvSpPr>
        <p:spPr>
          <a:xfrm>
            <a:off x="1078482" y="3866108"/>
            <a:ext cx="549300" cy="549300"/>
          </a:xfrm>
          <a:prstGeom prst="ellipse">
            <a:avLst/>
          </a:prstGeom>
          <a:solidFill>
            <a:srgbClr val="363532"/>
          </a:solidFill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606" name="Google Shape;606;p51"/>
          <p:cNvGrpSpPr/>
          <p:nvPr/>
        </p:nvGrpSpPr>
        <p:grpSpPr>
          <a:xfrm>
            <a:off x="1251644" y="3996919"/>
            <a:ext cx="273328" cy="273328"/>
            <a:chOff x="2801293" y="892968"/>
            <a:chExt cx="390525" cy="390525"/>
          </a:xfrm>
        </p:grpSpPr>
        <p:sp>
          <p:nvSpPr>
            <p:cNvPr id="607" name="Google Shape;607;p51"/>
            <p:cNvSpPr/>
            <p:nvPr/>
          </p:nvSpPr>
          <p:spPr>
            <a:xfrm>
              <a:off x="2801293" y="892968"/>
              <a:ext cx="390525" cy="390525"/>
            </a:xfrm>
            <a:custGeom>
              <a:rect b="b" l="l" r="r" t="t"/>
              <a:pathLst>
                <a:path extrusionOk="0" h="390525" w="390525">
                  <a:moveTo>
                    <a:pt x="376333" y="126397"/>
                  </a:moveTo>
                  <a:cubicBezTo>
                    <a:pt x="363379" y="113443"/>
                    <a:pt x="342233" y="113443"/>
                    <a:pt x="329184" y="126397"/>
                  </a:cubicBezTo>
                  <a:cubicBezTo>
                    <a:pt x="325184" y="130397"/>
                    <a:pt x="299657" y="155924"/>
                    <a:pt x="295751" y="159830"/>
                  </a:cubicBezTo>
                  <a:lnTo>
                    <a:pt x="295751" y="71819"/>
                  </a:lnTo>
                  <a:cubicBezTo>
                    <a:pt x="295751" y="62960"/>
                    <a:pt x="292322" y="54578"/>
                    <a:pt x="286036" y="48292"/>
                  </a:cubicBezTo>
                  <a:lnTo>
                    <a:pt x="254603" y="16859"/>
                  </a:lnTo>
                  <a:cubicBezTo>
                    <a:pt x="248317" y="10573"/>
                    <a:pt x="240030" y="7144"/>
                    <a:pt x="231077" y="7144"/>
                  </a:cubicBezTo>
                  <a:lnTo>
                    <a:pt x="40481" y="7144"/>
                  </a:lnTo>
                  <a:cubicBezTo>
                    <a:pt x="22098" y="7144"/>
                    <a:pt x="7144" y="22098"/>
                    <a:pt x="7144" y="40481"/>
                  </a:cubicBezTo>
                  <a:lnTo>
                    <a:pt x="7144" y="352806"/>
                  </a:lnTo>
                  <a:cubicBezTo>
                    <a:pt x="7144" y="371189"/>
                    <a:pt x="22098" y="386144"/>
                    <a:pt x="40481" y="386144"/>
                  </a:cubicBezTo>
                  <a:lnTo>
                    <a:pt x="262509" y="386144"/>
                  </a:lnTo>
                  <a:cubicBezTo>
                    <a:pt x="280892" y="386144"/>
                    <a:pt x="295846" y="371189"/>
                    <a:pt x="295846" y="352806"/>
                  </a:cubicBezTo>
                  <a:lnTo>
                    <a:pt x="295846" y="254032"/>
                  </a:lnTo>
                  <a:lnTo>
                    <a:pt x="376333" y="173450"/>
                  </a:lnTo>
                  <a:cubicBezTo>
                    <a:pt x="389287" y="160496"/>
                    <a:pt x="389287" y="139446"/>
                    <a:pt x="376333" y="126397"/>
                  </a:cubicBezTo>
                  <a:close/>
                  <a:moveTo>
                    <a:pt x="229171" y="29337"/>
                  </a:moveTo>
                  <a:cubicBezTo>
                    <a:pt x="231267" y="29337"/>
                    <a:pt x="235267" y="28956"/>
                    <a:pt x="238887" y="32576"/>
                  </a:cubicBezTo>
                  <a:lnTo>
                    <a:pt x="270320" y="64008"/>
                  </a:lnTo>
                  <a:cubicBezTo>
                    <a:pt x="273844" y="67532"/>
                    <a:pt x="273558" y="71438"/>
                    <a:pt x="273558" y="73724"/>
                  </a:cubicBezTo>
                  <a:lnTo>
                    <a:pt x="229171" y="73724"/>
                  </a:lnTo>
                  <a:lnTo>
                    <a:pt x="229171" y="29337"/>
                  </a:lnTo>
                  <a:close/>
                  <a:moveTo>
                    <a:pt x="273558" y="352806"/>
                  </a:moveTo>
                  <a:cubicBezTo>
                    <a:pt x="273558" y="358902"/>
                    <a:pt x="268605" y="363950"/>
                    <a:pt x="262414" y="363950"/>
                  </a:cubicBezTo>
                  <a:lnTo>
                    <a:pt x="40386" y="363950"/>
                  </a:lnTo>
                  <a:cubicBezTo>
                    <a:pt x="34290" y="363950"/>
                    <a:pt x="29242" y="358997"/>
                    <a:pt x="29242" y="352806"/>
                  </a:cubicBezTo>
                  <a:lnTo>
                    <a:pt x="29242" y="40481"/>
                  </a:lnTo>
                  <a:cubicBezTo>
                    <a:pt x="29242" y="34385"/>
                    <a:pt x="34195" y="29337"/>
                    <a:pt x="40386" y="29337"/>
                  </a:cubicBezTo>
                  <a:lnTo>
                    <a:pt x="206883" y="29337"/>
                  </a:lnTo>
                  <a:lnTo>
                    <a:pt x="206883" y="84868"/>
                  </a:lnTo>
                  <a:cubicBezTo>
                    <a:pt x="206883" y="90964"/>
                    <a:pt x="211836" y="96012"/>
                    <a:pt x="218027" y="96012"/>
                  </a:cubicBezTo>
                  <a:lnTo>
                    <a:pt x="273558" y="96012"/>
                  </a:lnTo>
                  <a:lnTo>
                    <a:pt x="273558" y="182118"/>
                  </a:lnTo>
                  <a:cubicBezTo>
                    <a:pt x="273558" y="182118"/>
                    <a:pt x="240792" y="214884"/>
                    <a:pt x="240792" y="214884"/>
                  </a:cubicBezTo>
                  <a:lnTo>
                    <a:pt x="225076" y="230600"/>
                  </a:lnTo>
                  <a:cubicBezTo>
                    <a:pt x="223838" y="231839"/>
                    <a:pt x="222980" y="233267"/>
                    <a:pt x="222409" y="234982"/>
                  </a:cubicBezTo>
                  <a:lnTo>
                    <a:pt x="206692" y="282035"/>
                  </a:lnTo>
                  <a:cubicBezTo>
                    <a:pt x="205359" y="286036"/>
                    <a:pt x="206407" y="290417"/>
                    <a:pt x="209360" y="293370"/>
                  </a:cubicBezTo>
                  <a:cubicBezTo>
                    <a:pt x="212312" y="296323"/>
                    <a:pt x="216694" y="297371"/>
                    <a:pt x="220694" y="296037"/>
                  </a:cubicBezTo>
                  <a:lnTo>
                    <a:pt x="267748" y="280321"/>
                  </a:lnTo>
                  <a:cubicBezTo>
                    <a:pt x="269367" y="279749"/>
                    <a:pt x="270891" y="278892"/>
                    <a:pt x="272129" y="277654"/>
                  </a:cubicBezTo>
                  <a:lnTo>
                    <a:pt x="273463" y="276320"/>
                  </a:lnTo>
                  <a:lnTo>
                    <a:pt x="273463" y="352806"/>
                  </a:lnTo>
                  <a:lnTo>
                    <a:pt x="273558" y="352806"/>
                  </a:lnTo>
                  <a:close/>
                  <a:moveTo>
                    <a:pt x="248317" y="238411"/>
                  </a:moveTo>
                  <a:lnTo>
                    <a:pt x="264033" y="254127"/>
                  </a:lnTo>
                  <a:lnTo>
                    <a:pt x="258032" y="260128"/>
                  </a:lnTo>
                  <a:lnTo>
                    <a:pt x="234506" y="267938"/>
                  </a:lnTo>
                  <a:lnTo>
                    <a:pt x="242316" y="244412"/>
                  </a:lnTo>
                  <a:lnTo>
                    <a:pt x="248317" y="238411"/>
                  </a:lnTo>
                  <a:close/>
                  <a:moveTo>
                    <a:pt x="279749" y="238411"/>
                  </a:moveTo>
                  <a:lnTo>
                    <a:pt x="264033" y="222694"/>
                  </a:lnTo>
                  <a:cubicBezTo>
                    <a:pt x="272415" y="214313"/>
                    <a:pt x="309563" y="177165"/>
                    <a:pt x="317373" y="169259"/>
                  </a:cubicBezTo>
                  <a:lnTo>
                    <a:pt x="333089" y="184976"/>
                  </a:lnTo>
                  <a:lnTo>
                    <a:pt x="279749" y="238411"/>
                  </a:lnTo>
                  <a:close/>
                  <a:moveTo>
                    <a:pt x="360236" y="157829"/>
                  </a:moveTo>
                  <a:lnTo>
                    <a:pt x="348806" y="169259"/>
                  </a:lnTo>
                  <a:lnTo>
                    <a:pt x="333089" y="153543"/>
                  </a:lnTo>
                  <a:lnTo>
                    <a:pt x="344519" y="142113"/>
                  </a:lnTo>
                  <a:cubicBezTo>
                    <a:pt x="348806" y="137827"/>
                    <a:pt x="355854" y="137827"/>
                    <a:pt x="360236" y="142113"/>
                  </a:cubicBezTo>
                  <a:cubicBezTo>
                    <a:pt x="364522" y="146399"/>
                    <a:pt x="364617" y="153448"/>
                    <a:pt x="360236" y="1578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08" name="Google Shape;608;p51"/>
            <p:cNvSpPr/>
            <p:nvPr/>
          </p:nvSpPr>
          <p:spPr>
            <a:xfrm>
              <a:off x="2845299" y="1004030"/>
              <a:ext cx="190500" cy="28575"/>
            </a:xfrm>
            <a:custGeom>
              <a:rect b="b" l="l" r="r" t="t"/>
              <a:pathLst>
                <a:path extrusionOk="0" h="28575" w="190500">
                  <a:moveTo>
                    <a:pt x="173736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lnTo>
                    <a:pt x="173736" y="29432"/>
                  </a:lnTo>
                  <a:cubicBezTo>
                    <a:pt x="179832" y="29432"/>
                    <a:pt x="184880" y="24479"/>
                    <a:pt x="184880" y="18288"/>
                  </a:cubicBezTo>
                  <a:cubicBezTo>
                    <a:pt x="184880" y="12097"/>
                    <a:pt x="179832" y="7144"/>
                    <a:pt x="173736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09" name="Google Shape;609;p51"/>
            <p:cNvSpPr/>
            <p:nvPr/>
          </p:nvSpPr>
          <p:spPr>
            <a:xfrm>
              <a:off x="2845204" y="1048416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10" name="Google Shape;610;p51"/>
            <p:cNvSpPr/>
            <p:nvPr/>
          </p:nvSpPr>
          <p:spPr>
            <a:xfrm>
              <a:off x="2845204" y="1092803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11" name="Google Shape;611;p51"/>
            <p:cNvSpPr/>
            <p:nvPr/>
          </p:nvSpPr>
          <p:spPr>
            <a:xfrm>
              <a:off x="2845204" y="1137189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12" name="Google Shape;612;p51"/>
            <p:cNvSpPr/>
            <p:nvPr/>
          </p:nvSpPr>
          <p:spPr>
            <a:xfrm>
              <a:off x="2934167" y="1205293"/>
              <a:ext cx="95250" cy="28575"/>
            </a:xfrm>
            <a:custGeom>
              <a:rect b="b" l="l" r="r" t="t"/>
              <a:pathLst>
                <a:path extrusionOk="0" h="28575" w="95250">
                  <a:moveTo>
                    <a:pt x="84868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lnTo>
                    <a:pt x="84868" y="29432"/>
                  </a:lnTo>
                  <a:cubicBezTo>
                    <a:pt x="90964" y="29432"/>
                    <a:pt x="96012" y="24479"/>
                    <a:pt x="96012" y="18288"/>
                  </a:cubicBezTo>
                  <a:cubicBezTo>
                    <a:pt x="96012" y="12097"/>
                    <a:pt x="90964" y="7144"/>
                    <a:pt x="84868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613" name="Google Shape;613;p51"/>
          <p:cNvSpPr txBox="1"/>
          <p:nvPr/>
        </p:nvSpPr>
        <p:spPr>
          <a:xfrm>
            <a:off x="1720764" y="4401101"/>
            <a:ext cx="12945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Minimalist</a:t>
            </a:r>
            <a:r>
              <a:rPr lang="en" sz="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 appearance</a:t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14" name="Google Shape;614;p51"/>
          <p:cNvSpPr/>
          <p:nvPr/>
        </p:nvSpPr>
        <p:spPr>
          <a:xfrm>
            <a:off x="4215354" y="4052454"/>
            <a:ext cx="1355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Theme</a:t>
            </a:r>
            <a:endParaRPr sz="1100"/>
          </a:p>
        </p:txBody>
      </p:sp>
      <p:sp>
        <p:nvSpPr>
          <p:cNvPr id="615" name="Google Shape;615;p51"/>
          <p:cNvSpPr txBox="1"/>
          <p:nvPr/>
        </p:nvSpPr>
        <p:spPr>
          <a:xfrm>
            <a:off x="4215353" y="4401101"/>
            <a:ext cx="12945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Similar color theme throughout and emphasis on certain words</a:t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16" name="Google Shape;616;p51"/>
          <p:cNvSpPr/>
          <p:nvPr/>
        </p:nvSpPr>
        <p:spPr>
          <a:xfrm>
            <a:off x="6709943" y="4052454"/>
            <a:ext cx="1355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Suggestions</a:t>
            </a:r>
            <a:endParaRPr sz="1100"/>
          </a:p>
        </p:txBody>
      </p:sp>
      <p:sp>
        <p:nvSpPr>
          <p:cNvPr id="617" name="Google Shape;617;p51"/>
          <p:cNvSpPr txBox="1"/>
          <p:nvPr/>
        </p:nvSpPr>
        <p:spPr>
          <a:xfrm>
            <a:off x="6709942" y="4401101"/>
            <a:ext cx="12945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Search bar for quick search and use similar theme colors throughout</a:t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618" name="Google Shape;61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46725"/>
            <a:ext cx="4572001" cy="212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47766"/>
            <a:ext cx="4572001" cy="2129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52"/>
          <p:cNvSpPr txBox="1"/>
          <p:nvPr/>
        </p:nvSpPr>
        <p:spPr>
          <a:xfrm>
            <a:off x="1863544" y="463433"/>
            <a:ext cx="54168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Competitors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25" name="Google Shape;625;p52"/>
          <p:cNvSpPr txBox="1"/>
          <p:nvPr/>
        </p:nvSpPr>
        <p:spPr>
          <a:xfrm>
            <a:off x="1863544" y="807752"/>
            <a:ext cx="54168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Left: Golden Nugget Casino	Right: Flamingo Hotel &amp; Casino</a:t>
            </a:r>
            <a:endParaRPr b="1" sz="8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26" name="Google Shape;626;p52"/>
          <p:cNvSpPr/>
          <p:nvPr/>
        </p:nvSpPr>
        <p:spPr>
          <a:xfrm>
            <a:off x="3573212" y="3866108"/>
            <a:ext cx="549300" cy="549300"/>
          </a:xfrm>
          <a:prstGeom prst="ellipse">
            <a:avLst/>
          </a:prstGeom>
          <a:solidFill>
            <a:srgbClr val="363532"/>
          </a:solidFill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27" name="Google Shape;627;p52"/>
          <p:cNvSpPr/>
          <p:nvPr/>
        </p:nvSpPr>
        <p:spPr>
          <a:xfrm>
            <a:off x="6067661" y="3866108"/>
            <a:ext cx="549300" cy="549300"/>
          </a:xfrm>
          <a:prstGeom prst="ellipse">
            <a:avLst/>
          </a:prstGeom>
          <a:solidFill>
            <a:srgbClr val="363532"/>
          </a:solidFill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28" name="Google Shape;628;p52"/>
          <p:cNvSpPr/>
          <p:nvPr/>
        </p:nvSpPr>
        <p:spPr>
          <a:xfrm>
            <a:off x="6214163" y="3984480"/>
            <a:ext cx="248555" cy="299728"/>
          </a:xfrm>
          <a:custGeom>
            <a:rect b="b" l="l" r="r" t="t"/>
            <a:pathLst>
              <a:path extrusionOk="0" h="390525" w="323850">
                <a:moveTo>
                  <a:pt x="324136" y="165643"/>
                </a:moveTo>
                <a:cubicBezTo>
                  <a:pt x="324136" y="136401"/>
                  <a:pt x="316230" y="108208"/>
                  <a:pt x="301181" y="83538"/>
                </a:cubicBezTo>
                <a:lnTo>
                  <a:pt x="320612" y="65250"/>
                </a:lnTo>
                <a:cubicBezTo>
                  <a:pt x="323850" y="62202"/>
                  <a:pt x="324898" y="57439"/>
                  <a:pt x="323279" y="53248"/>
                </a:cubicBezTo>
                <a:cubicBezTo>
                  <a:pt x="321660" y="49057"/>
                  <a:pt x="317564" y="46390"/>
                  <a:pt x="313087" y="46390"/>
                </a:cubicBezTo>
                <a:lnTo>
                  <a:pt x="284893" y="46390"/>
                </a:lnTo>
                <a:lnTo>
                  <a:pt x="284893" y="18196"/>
                </a:lnTo>
                <a:cubicBezTo>
                  <a:pt x="284893" y="13719"/>
                  <a:pt x="282131" y="9719"/>
                  <a:pt x="278035" y="8004"/>
                </a:cubicBezTo>
                <a:cubicBezTo>
                  <a:pt x="273844" y="6385"/>
                  <a:pt x="269081" y="7433"/>
                  <a:pt x="266033" y="10671"/>
                </a:cubicBezTo>
                <a:lnTo>
                  <a:pt x="247745" y="30102"/>
                </a:lnTo>
                <a:cubicBezTo>
                  <a:pt x="222790" y="14862"/>
                  <a:pt x="194215" y="6957"/>
                  <a:pt x="164592" y="7147"/>
                </a:cubicBezTo>
                <a:cubicBezTo>
                  <a:pt x="77629" y="7719"/>
                  <a:pt x="6953" y="79061"/>
                  <a:pt x="7144" y="166024"/>
                </a:cubicBezTo>
                <a:cubicBezTo>
                  <a:pt x="7239" y="214887"/>
                  <a:pt x="29623" y="258607"/>
                  <a:pt x="64675" y="287658"/>
                </a:cubicBezTo>
                <a:lnTo>
                  <a:pt x="52864" y="373574"/>
                </a:lnTo>
                <a:cubicBezTo>
                  <a:pt x="52007" y="380051"/>
                  <a:pt x="57150" y="385956"/>
                  <a:pt x="63723" y="385956"/>
                </a:cubicBezTo>
                <a:lnTo>
                  <a:pt x="107442" y="385956"/>
                </a:lnTo>
                <a:cubicBezTo>
                  <a:pt x="112395" y="385956"/>
                  <a:pt x="116682" y="382718"/>
                  <a:pt x="118015" y="377955"/>
                </a:cubicBezTo>
                <a:lnTo>
                  <a:pt x="133827" y="320805"/>
                </a:lnTo>
                <a:cubicBezTo>
                  <a:pt x="144113" y="322901"/>
                  <a:pt x="154877" y="324044"/>
                  <a:pt x="165831" y="324044"/>
                </a:cubicBezTo>
                <a:cubicBezTo>
                  <a:pt x="176784" y="324044"/>
                  <a:pt x="187452" y="322901"/>
                  <a:pt x="197835" y="320805"/>
                </a:cubicBezTo>
                <a:lnTo>
                  <a:pt x="213646" y="377955"/>
                </a:lnTo>
                <a:cubicBezTo>
                  <a:pt x="214979" y="382718"/>
                  <a:pt x="219266" y="385956"/>
                  <a:pt x="224219" y="385956"/>
                </a:cubicBezTo>
                <a:lnTo>
                  <a:pt x="267938" y="385956"/>
                </a:lnTo>
                <a:cubicBezTo>
                  <a:pt x="274511" y="385956"/>
                  <a:pt x="279655" y="380051"/>
                  <a:pt x="278797" y="373574"/>
                </a:cubicBezTo>
                <a:lnTo>
                  <a:pt x="266986" y="287658"/>
                </a:lnTo>
                <a:cubicBezTo>
                  <a:pt x="301752" y="258607"/>
                  <a:pt x="324136" y="214697"/>
                  <a:pt x="324136" y="165643"/>
                </a:cubicBezTo>
                <a:close/>
                <a:moveTo>
                  <a:pt x="98965" y="363858"/>
                </a:moveTo>
                <a:lnTo>
                  <a:pt x="76105" y="363858"/>
                </a:lnTo>
                <a:lnTo>
                  <a:pt x="84677" y="301565"/>
                </a:lnTo>
                <a:cubicBezTo>
                  <a:pt x="93536" y="306804"/>
                  <a:pt x="102775" y="311185"/>
                  <a:pt x="112491" y="314614"/>
                </a:cubicBezTo>
                <a:lnTo>
                  <a:pt x="98965" y="363858"/>
                </a:lnTo>
                <a:close/>
                <a:moveTo>
                  <a:pt x="232220" y="363858"/>
                </a:moveTo>
                <a:lnTo>
                  <a:pt x="218694" y="314709"/>
                </a:lnTo>
                <a:cubicBezTo>
                  <a:pt x="228410" y="311280"/>
                  <a:pt x="237649" y="306899"/>
                  <a:pt x="246507" y="301660"/>
                </a:cubicBezTo>
                <a:lnTo>
                  <a:pt x="255080" y="363954"/>
                </a:lnTo>
                <a:lnTo>
                  <a:pt x="232220" y="363954"/>
                </a:lnTo>
                <a:close/>
                <a:moveTo>
                  <a:pt x="258318" y="165929"/>
                </a:moveTo>
                <a:cubicBezTo>
                  <a:pt x="258318" y="223936"/>
                  <a:pt x="204788" y="269751"/>
                  <a:pt x="144495" y="256512"/>
                </a:cubicBezTo>
                <a:cubicBezTo>
                  <a:pt x="113157" y="249654"/>
                  <a:pt x="81629" y="218031"/>
                  <a:pt x="74771" y="186789"/>
                </a:cubicBezTo>
                <a:cubicBezTo>
                  <a:pt x="61532" y="126495"/>
                  <a:pt x="107347" y="72965"/>
                  <a:pt x="165355" y="72965"/>
                </a:cubicBezTo>
                <a:cubicBezTo>
                  <a:pt x="182976" y="72965"/>
                  <a:pt x="199930" y="77823"/>
                  <a:pt x="214694" y="87157"/>
                </a:cubicBezTo>
                <a:lnTo>
                  <a:pt x="214694" y="101159"/>
                </a:lnTo>
                <a:lnTo>
                  <a:pt x="207264" y="108588"/>
                </a:lnTo>
                <a:cubicBezTo>
                  <a:pt x="194691" y="99349"/>
                  <a:pt x="179071" y="94206"/>
                  <a:pt x="162211" y="94968"/>
                </a:cubicBezTo>
                <a:cubicBezTo>
                  <a:pt x="125730" y="96587"/>
                  <a:pt x="96203" y="126019"/>
                  <a:pt x="94488" y="162500"/>
                </a:cubicBezTo>
                <a:cubicBezTo>
                  <a:pt x="92488" y="204410"/>
                  <a:pt x="126969" y="238891"/>
                  <a:pt x="168879" y="236890"/>
                </a:cubicBezTo>
                <a:cubicBezTo>
                  <a:pt x="205359" y="235176"/>
                  <a:pt x="234792" y="205648"/>
                  <a:pt x="236411" y="169167"/>
                </a:cubicBezTo>
                <a:cubicBezTo>
                  <a:pt x="237173" y="152308"/>
                  <a:pt x="231934" y="136592"/>
                  <a:pt x="222790" y="124019"/>
                </a:cubicBezTo>
                <a:lnTo>
                  <a:pt x="230220" y="116589"/>
                </a:lnTo>
                <a:lnTo>
                  <a:pt x="244221" y="116589"/>
                </a:lnTo>
                <a:cubicBezTo>
                  <a:pt x="253461" y="131448"/>
                  <a:pt x="258318" y="148308"/>
                  <a:pt x="258318" y="165929"/>
                </a:cubicBezTo>
                <a:close/>
                <a:moveTo>
                  <a:pt x="214789" y="165643"/>
                </a:moveTo>
                <a:cubicBezTo>
                  <a:pt x="214789" y="192789"/>
                  <a:pt x="192691" y="214792"/>
                  <a:pt x="165640" y="214792"/>
                </a:cubicBezTo>
                <a:cubicBezTo>
                  <a:pt x="138494" y="214792"/>
                  <a:pt x="116491" y="192694"/>
                  <a:pt x="116491" y="165643"/>
                </a:cubicBezTo>
                <a:cubicBezTo>
                  <a:pt x="116491" y="138497"/>
                  <a:pt x="138589" y="116494"/>
                  <a:pt x="165640" y="116494"/>
                </a:cubicBezTo>
                <a:cubicBezTo>
                  <a:pt x="175260" y="116494"/>
                  <a:pt x="184214" y="119256"/>
                  <a:pt x="191834" y="124019"/>
                </a:cubicBezTo>
                <a:lnTo>
                  <a:pt x="157925" y="157928"/>
                </a:lnTo>
                <a:cubicBezTo>
                  <a:pt x="153638" y="162214"/>
                  <a:pt x="153638" y="169072"/>
                  <a:pt x="157925" y="173358"/>
                </a:cubicBezTo>
                <a:cubicBezTo>
                  <a:pt x="162116" y="177550"/>
                  <a:pt x="169164" y="177550"/>
                  <a:pt x="173355" y="173358"/>
                </a:cubicBezTo>
                <a:lnTo>
                  <a:pt x="207264" y="139450"/>
                </a:lnTo>
                <a:cubicBezTo>
                  <a:pt x="212027" y="147069"/>
                  <a:pt x="214789" y="156023"/>
                  <a:pt x="214789" y="165643"/>
                </a:cubicBezTo>
                <a:close/>
                <a:moveTo>
                  <a:pt x="274511" y="67821"/>
                </a:moveTo>
                <a:lnTo>
                  <a:pt x="286322" y="67821"/>
                </a:lnTo>
                <a:lnTo>
                  <a:pt x="258033" y="94491"/>
                </a:lnTo>
                <a:lnTo>
                  <a:pt x="236887" y="94491"/>
                </a:lnTo>
                <a:lnTo>
                  <a:pt x="236887" y="73346"/>
                </a:lnTo>
                <a:lnTo>
                  <a:pt x="263557" y="45057"/>
                </a:lnTo>
                <a:lnTo>
                  <a:pt x="263557" y="56963"/>
                </a:lnTo>
                <a:cubicBezTo>
                  <a:pt x="263557" y="62964"/>
                  <a:pt x="268415" y="67821"/>
                  <a:pt x="274511" y="67821"/>
                </a:cubicBezTo>
                <a:close/>
                <a:moveTo>
                  <a:pt x="28956" y="165643"/>
                </a:moveTo>
                <a:cubicBezTo>
                  <a:pt x="28956" y="90300"/>
                  <a:pt x="90202" y="29054"/>
                  <a:pt x="165545" y="29054"/>
                </a:cubicBezTo>
                <a:cubicBezTo>
                  <a:pt x="189167" y="29054"/>
                  <a:pt x="212027" y="35055"/>
                  <a:pt x="232315" y="46485"/>
                </a:cubicBezTo>
                <a:lnTo>
                  <a:pt x="217837" y="61916"/>
                </a:lnTo>
                <a:cubicBezTo>
                  <a:pt x="217456" y="62297"/>
                  <a:pt x="217171" y="62678"/>
                  <a:pt x="216885" y="63059"/>
                </a:cubicBezTo>
                <a:cubicBezTo>
                  <a:pt x="201073" y="55153"/>
                  <a:pt x="183547" y="50962"/>
                  <a:pt x="165545" y="50962"/>
                </a:cubicBezTo>
                <a:cubicBezTo>
                  <a:pt x="102299" y="50962"/>
                  <a:pt x="50769" y="102492"/>
                  <a:pt x="50769" y="165738"/>
                </a:cubicBezTo>
                <a:cubicBezTo>
                  <a:pt x="50769" y="228984"/>
                  <a:pt x="102299" y="280515"/>
                  <a:pt x="165545" y="280515"/>
                </a:cubicBezTo>
                <a:cubicBezTo>
                  <a:pt x="228791" y="280515"/>
                  <a:pt x="280321" y="228984"/>
                  <a:pt x="280321" y="165738"/>
                </a:cubicBezTo>
                <a:cubicBezTo>
                  <a:pt x="280321" y="147736"/>
                  <a:pt x="276225" y="130210"/>
                  <a:pt x="268224" y="114399"/>
                </a:cubicBezTo>
                <a:cubicBezTo>
                  <a:pt x="268605" y="114113"/>
                  <a:pt x="268986" y="113827"/>
                  <a:pt x="269367" y="113446"/>
                </a:cubicBezTo>
                <a:lnTo>
                  <a:pt x="284798" y="98968"/>
                </a:lnTo>
                <a:cubicBezTo>
                  <a:pt x="296228" y="119256"/>
                  <a:pt x="302229" y="142116"/>
                  <a:pt x="302229" y="165738"/>
                </a:cubicBezTo>
                <a:cubicBezTo>
                  <a:pt x="302229" y="241081"/>
                  <a:pt x="240888" y="302327"/>
                  <a:pt x="165640" y="302327"/>
                </a:cubicBezTo>
                <a:cubicBezTo>
                  <a:pt x="90202" y="302232"/>
                  <a:pt x="28956" y="240986"/>
                  <a:pt x="28956" y="16564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29" name="Google Shape;629;p52"/>
          <p:cNvSpPr/>
          <p:nvPr/>
        </p:nvSpPr>
        <p:spPr>
          <a:xfrm>
            <a:off x="3701276" y="3996937"/>
            <a:ext cx="273368" cy="273368"/>
          </a:xfrm>
          <a:custGeom>
            <a:rect b="b" l="l" r="r" t="t"/>
            <a:pathLst>
              <a:path extrusionOk="0" h="390525" w="390525">
                <a:moveTo>
                  <a:pt x="379952" y="228886"/>
                </a:moveTo>
                <a:cubicBezTo>
                  <a:pt x="383762" y="226981"/>
                  <a:pt x="386239" y="223171"/>
                  <a:pt x="386239" y="218884"/>
                </a:cubicBezTo>
                <a:lnTo>
                  <a:pt x="386239" y="174498"/>
                </a:lnTo>
                <a:cubicBezTo>
                  <a:pt x="386239" y="170212"/>
                  <a:pt x="383858" y="166402"/>
                  <a:pt x="379952" y="164497"/>
                </a:cubicBezTo>
                <a:lnTo>
                  <a:pt x="357474" y="153543"/>
                </a:lnTo>
                <a:cubicBezTo>
                  <a:pt x="353759" y="139541"/>
                  <a:pt x="348139" y="126111"/>
                  <a:pt x="340805" y="113538"/>
                </a:cubicBezTo>
                <a:lnTo>
                  <a:pt x="348520" y="90297"/>
                </a:lnTo>
                <a:cubicBezTo>
                  <a:pt x="349853" y="86296"/>
                  <a:pt x="348806" y="81915"/>
                  <a:pt x="345853" y="78962"/>
                </a:cubicBezTo>
                <a:lnTo>
                  <a:pt x="314420" y="47530"/>
                </a:lnTo>
                <a:cubicBezTo>
                  <a:pt x="311468" y="44577"/>
                  <a:pt x="307086" y="43529"/>
                  <a:pt x="303086" y="44863"/>
                </a:cubicBezTo>
                <a:lnTo>
                  <a:pt x="279845" y="52578"/>
                </a:lnTo>
                <a:cubicBezTo>
                  <a:pt x="267272" y="45244"/>
                  <a:pt x="253841" y="39719"/>
                  <a:pt x="239840" y="35909"/>
                </a:cubicBezTo>
                <a:lnTo>
                  <a:pt x="228886" y="13430"/>
                </a:lnTo>
                <a:cubicBezTo>
                  <a:pt x="226981" y="9620"/>
                  <a:pt x="223171" y="7144"/>
                  <a:pt x="218885" y="7144"/>
                </a:cubicBezTo>
                <a:lnTo>
                  <a:pt x="174498" y="7144"/>
                </a:lnTo>
                <a:cubicBezTo>
                  <a:pt x="170212" y="7144"/>
                  <a:pt x="166402" y="9525"/>
                  <a:pt x="164497" y="13430"/>
                </a:cubicBezTo>
                <a:lnTo>
                  <a:pt x="153543" y="35909"/>
                </a:lnTo>
                <a:cubicBezTo>
                  <a:pt x="139541" y="39624"/>
                  <a:pt x="126111" y="45244"/>
                  <a:pt x="113538" y="52578"/>
                </a:cubicBezTo>
                <a:lnTo>
                  <a:pt x="90297" y="44863"/>
                </a:lnTo>
                <a:cubicBezTo>
                  <a:pt x="86297" y="43529"/>
                  <a:pt x="81915" y="44577"/>
                  <a:pt x="78962" y="47530"/>
                </a:cubicBezTo>
                <a:lnTo>
                  <a:pt x="47530" y="78962"/>
                </a:lnTo>
                <a:cubicBezTo>
                  <a:pt x="44577" y="81915"/>
                  <a:pt x="43529" y="86296"/>
                  <a:pt x="44863" y="90297"/>
                </a:cubicBezTo>
                <a:lnTo>
                  <a:pt x="52578" y="113538"/>
                </a:lnTo>
                <a:cubicBezTo>
                  <a:pt x="45244" y="126111"/>
                  <a:pt x="39719" y="139541"/>
                  <a:pt x="35909" y="153543"/>
                </a:cubicBezTo>
                <a:lnTo>
                  <a:pt x="13430" y="164497"/>
                </a:lnTo>
                <a:cubicBezTo>
                  <a:pt x="9620" y="166402"/>
                  <a:pt x="7144" y="170212"/>
                  <a:pt x="7144" y="174498"/>
                </a:cubicBezTo>
                <a:lnTo>
                  <a:pt x="7144" y="218884"/>
                </a:lnTo>
                <a:cubicBezTo>
                  <a:pt x="7144" y="223171"/>
                  <a:pt x="9525" y="226981"/>
                  <a:pt x="13430" y="228886"/>
                </a:cubicBezTo>
                <a:lnTo>
                  <a:pt x="35909" y="239839"/>
                </a:lnTo>
                <a:cubicBezTo>
                  <a:pt x="39624" y="253841"/>
                  <a:pt x="45244" y="267271"/>
                  <a:pt x="52578" y="279844"/>
                </a:cubicBezTo>
                <a:lnTo>
                  <a:pt x="44863" y="303085"/>
                </a:lnTo>
                <a:cubicBezTo>
                  <a:pt x="43529" y="307086"/>
                  <a:pt x="44577" y="311467"/>
                  <a:pt x="47530" y="314420"/>
                </a:cubicBezTo>
                <a:lnTo>
                  <a:pt x="78962" y="345853"/>
                </a:lnTo>
                <a:cubicBezTo>
                  <a:pt x="81915" y="348805"/>
                  <a:pt x="86297" y="349853"/>
                  <a:pt x="90297" y="348520"/>
                </a:cubicBezTo>
                <a:lnTo>
                  <a:pt x="113538" y="340805"/>
                </a:lnTo>
                <a:cubicBezTo>
                  <a:pt x="126111" y="348139"/>
                  <a:pt x="139541" y="353663"/>
                  <a:pt x="153543" y="357473"/>
                </a:cubicBezTo>
                <a:lnTo>
                  <a:pt x="164497" y="379952"/>
                </a:lnTo>
                <a:cubicBezTo>
                  <a:pt x="166402" y="383762"/>
                  <a:pt x="170212" y="386239"/>
                  <a:pt x="174498" y="386239"/>
                </a:cubicBezTo>
                <a:lnTo>
                  <a:pt x="218885" y="386239"/>
                </a:lnTo>
                <a:cubicBezTo>
                  <a:pt x="223171" y="386239"/>
                  <a:pt x="226981" y="383858"/>
                  <a:pt x="228886" y="379952"/>
                </a:cubicBezTo>
                <a:lnTo>
                  <a:pt x="239840" y="357473"/>
                </a:lnTo>
                <a:cubicBezTo>
                  <a:pt x="257175" y="352806"/>
                  <a:pt x="273368" y="345472"/>
                  <a:pt x="288417" y="335566"/>
                </a:cubicBezTo>
                <a:lnTo>
                  <a:pt x="335756" y="382905"/>
                </a:lnTo>
                <a:cubicBezTo>
                  <a:pt x="340138" y="387287"/>
                  <a:pt x="347091" y="387287"/>
                  <a:pt x="351473" y="382905"/>
                </a:cubicBezTo>
                <a:lnTo>
                  <a:pt x="382905" y="351472"/>
                </a:lnTo>
                <a:cubicBezTo>
                  <a:pt x="387287" y="347091"/>
                  <a:pt x="387287" y="340138"/>
                  <a:pt x="382905" y="335756"/>
                </a:cubicBezTo>
                <a:lnTo>
                  <a:pt x="335566" y="288417"/>
                </a:lnTo>
                <a:cubicBezTo>
                  <a:pt x="345472" y="273367"/>
                  <a:pt x="352901" y="257175"/>
                  <a:pt x="357474" y="239839"/>
                </a:cubicBezTo>
                <a:lnTo>
                  <a:pt x="379952" y="228886"/>
                </a:lnTo>
                <a:close/>
                <a:moveTo>
                  <a:pt x="343662" y="359283"/>
                </a:moveTo>
                <a:cubicBezTo>
                  <a:pt x="336709" y="352330"/>
                  <a:pt x="236506" y="252127"/>
                  <a:pt x="233077" y="248698"/>
                </a:cubicBezTo>
                <a:cubicBezTo>
                  <a:pt x="229743" y="245364"/>
                  <a:pt x="224695" y="244507"/>
                  <a:pt x="220504" y="246507"/>
                </a:cubicBezTo>
                <a:cubicBezTo>
                  <a:pt x="199263" y="256604"/>
                  <a:pt x="173927" y="252317"/>
                  <a:pt x="157544" y="235839"/>
                </a:cubicBezTo>
                <a:cubicBezTo>
                  <a:pt x="145066" y="223361"/>
                  <a:pt x="139637" y="205930"/>
                  <a:pt x="142018" y="188976"/>
                </a:cubicBezTo>
                <a:lnTo>
                  <a:pt x="157544" y="204502"/>
                </a:lnTo>
                <a:cubicBezTo>
                  <a:pt x="159639" y="206597"/>
                  <a:pt x="162497" y="207740"/>
                  <a:pt x="165354" y="207740"/>
                </a:cubicBezTo>
                <a:lnTo>
                  <a:pt x="196787" y="207740"/>
                </a:lnTo>
                <a:cubicBezTo>
                  <a:pt x="202883" y="207740"/>
                  <a:pt x="207931" y="202787"/>
                  <a:pt x="207931" y="196596"/>
                </a:cubicBezTo>
                <a:lnTo>
                  <a:pt x="207931" y="165163"/>
                </a:lnTo>
                <a:cubicBezTo>
                  <a:pt x="207931" y="162211"/>
                  <a:pt x="206788" y="159353"/>
                  <a:pt x="204692" y="157353"/>
                </a:cubicBezTo>
                <a:lnTo>
                  <a:pt x="189167" y="141827"/>
                </a:lnTo>
                <a:cubicBezTo>
                  <a:pt x="206121" y="139446"/>
                  <a:pt x="223647" y="144875"/>
                  <a:pt x="236030" y="157353"/>
                </a:cubicBezTo>
                <a:cubicBezTo>
                  <a:pt x="252508" y="173831"/>
                  <a:pt x="256794" y="199168"/>
                  <a:pt x="246698" y="220313"/>
                </a:cubicBezTo>
                <a:cubicBezTo>
                  <a:pt x="244697" y="224600"/>
                  <a:pt x="245555" y="229648"/>
                  <a:pt x="248888" y="232886"/>
                </a:cubicBezTo>
                <a:cubicBezTo>
                  <a:pt x="251746" y="235744"/>
                  <a:pt x="352044" y="336042"/>
                  <a:pt x="359474" y="343471"/>
                </a:cubicBezTo>
                <a:lnTo>
                  <a:pt x="343662" y="359283"/>
                </a:lnTo>
                <a:close/>
                <a:moveTo>
                  <a:pt x="286988" y="239744"/>
                </a:moveTo>
                <a:lnTo>
                  <a:pt x="269843" y="222599"/>
                </a:lnTo>
                <a:cubicBezTo>
                  <a:pt x="279845" y="194596"/>
                  <a:pt x="272987" y="162973"/>
                  <a:pt x="251746" y="141732"/>
                </a:cubicBezTo>
                <a:cubicBezTo>
                  <a:pt x="228695" y="118681"/>
                  <a:pt x="193167" y="112585"/>
                  <a:pt x="163544" y="126778"/>
                </a:cubicBezTo>
                <a:cubicBezTo>
                  <a:pt x="156591" y="130112"/>
                  <a:pt x="155067" y="139255"/>
                  <a:pt x="160496" y="144685"/>
                </a:cubicBezTo>
                <a:lnTo>
                  <a:pt x="185738" y="169926"/>
                </a:lnTo>
                <a:lnTo>
                  <a:pt x="185738" y="185642"/>
                </a:lnTo>
                <a:lnTo>
                  <a:pt x="170021" y="185642"/>
                </a:lnTo>
                <a:lnTo>
                  <a:pt x="144780" y="160401"/>
                </a:lnTo>
                <a:cubicBezTo>
                  <a:pt x="139351" y="154972"/>
                  <a:pt x="130207" y="156591"/>
                  <a:pt x="126873" y="163449"/>
                </a:cubicBezTo>
                <a:cubicBezTo>
                  <a:pt x="112776" y="193167"/>
                  <a:pt x="118777" y="228600"/>
                  <a:pt x="141827" y="251650"/>
                </a:cubicBezTo>
                <a:cubicBezTo>
                  <a:pt x="163068" y="272891"/>
                  <a:pt x="194691" y="279654"/>
                  <a:pt x="222695" y="269748"/>
                </a:cubicBezTo>
                <a:lnTo>
                  <a:pt x="239840" y="286893"/>
                </a:lnTo>
                <a:cubicBezTo>
                  <a:pt x="202216" y="304895"/>
                  <a:pt x="156305" y="297561"/>
                  <a:pt x="126111" y="267367"/>
                </a:cubicBezTo>
                <a:cubicBezTo>
                  <a:pt x="87154" y="228409"/>
                  <a:pt x="87154" y="165068"/>
                  <a:pt x="126111" y="126111"/>
                </a:cubicBezTo>
                <a:cubicBezTo>
                  <a:pt x="165068" y="87154"/>
                  <a:pt x="228410" y="87154"/>
                  <a:pt x="267367" y="126111"/>
                </a:cubicBezTo>
                <a:cubicBezTo>
                  <a:pt x="297561" y="156210"/>
                  <a:pt x="304895" y="202121"/>
                  <a:pt x="286988" y="239744"/>
                </a:cubicBezTo>
                <a:close/>
                <a:moveTo>
                  <a:pt x="337185" y="229552"/>
                </a:moveTo>
                <a:cubicBezTo>
                  <a:pt x="333661" y="244697"/>
                  <a:pt x="327755" y="259080"/>
                  <a:pt x="319469" y="272320"/>
                </a:cubicBezTo>
                <a:lnTo>
                  <a:pt x="303371" y="256222"/>
                </a:lnTo>
                <a:cubicBezTo>
                  <a:pt x="315373" y="234696"/>
                  <a:pt x="320612" y="209836"/>
                  <a:pt x="318326" y="185071"/>
                </a:cubicBezTo>
                <a:cubicBezTo>
                  <a:pt x="315659" y="156877"/>
                  <a:pt x="303181" y="130397"/>
                  <a:pt x="283083" y="110300"/>
                </a:cubicBezTo>
                <a:cubicBezTo>
                  <a:pt x="235458" y="62675"/>
                  <a:pt x="158020" y="62675"/>
                  <a:pt x="110395" y="110300"/>
                </a:cubicBezTo>
                <a:cubicBezTo>
                  <a:pt x="62770" y="157925"/>
                  <a:pt x="62770" y="235363"/>
                  <a:pt x="110395" y="282988"/>
                </a:cubicBezTo>
                <a:cubicBezTo>
                  <a:pt x="149352" y="321945"/>
                  <a:pt x="209074" y="329660"/>
                  <a:pt x="256318" y="303276"/>
                </a:cubicBezTo>
                <a:lnTo>
                  <a:pt x="272415" y="319373"/>
                </a:lnTo>
                <a:cubicBezTo>
                  <a:pt x="259175" y="327565"/>
                  <a:pt x="244793" y="333470"/>
                  <a:pt x="229648" y="337090"/>
                </a:cubicBezTo>
                <a:cubicBezTo>
                  <a:pt x="226409" y="337852"/>
                  <a:pt x="223647" y="340042"/>
                  <a:pt x="222218" y="343091"/>
                </a:cubicBezTo>
                <a:lnTo>
                  <a:pt x="212027" y="363950"/>
                </a:lnTo>
                <a:lnTo>
                  <a:pt x="181547" y="363950"/>
                </a:lnTo>
                <a:lnTo>
                  <a:pt x="171355" y="343091"/>
                </a:lnTo>
                <a:cubicBezTo>
                  <a:pt x="169926" y="340042"/>
                  <a:pt x="167164" y="337852"/>
                  <a:pt x="163925" y="337090"/>
                </a:cubicBezTo>
                <a:cubicBezTo>
                  <a:pt x="148685" y="333566"/>
                  <a:pt x="134208" y="327565"/>
                  <a:pt x="120872" y="319183"/>
                </a:cubicBezTo>
                <a:cubicBezTo>
                  <a:pt x="118110" y="317468"/>
                  <a:pt x="114681" y="316992"/>
                  <a:pt x="111538" y="318040"/>
                </a:cubicBezTo>
                <a:lnTo>
                  <a:pt x="90011" y="325184"/>
                </a:lnTo>
                <a:lnTo>
                  <a:pt x="68294" y="303467"/>
                </a:lnTo>
                <a:lnTo>
                  <a:pt x="75438" y="281940"/>
                </a:lnTo>
                <a:cubicBezTo>
                  <a:pt x="76486" y="278797"/>
                  <a:pt x="76105" y="275368"/>
                  <a:pt x="74295" y="272605"/>
                </a:cubicBezTo>
                <a:cubicBezTo>
                  <a:pt x="66008" y="259271"/>
                  <a:pt x="60008" y="244697"/>
                  <a:pt x="56388" y="229552"/>
                </a:cubicBezTo>
                <a:cubicBezTo>
                  <a:pt x="55626" y="226314"/>
                  <a:pt x="53435" y="223552"/>
                  <a:pt x="50387" y="222123"/>
                </a:cubicBezTo>
                <a:lnTo>
                  <a:pt x="29528" y="211931"/>
                </a:lnTo>
                <a:lnTo>
                  <a:pt x="29528" y="181451"/>
                </a:lnTo>
                <a:lnTo>
                  <a:pt x="50387" y="171259"/>
                </a:lnTo>
                <a:cubicBezTo>
                  <a:pt x="53435" y="169831"/>
                  <a:pt x="55626" y="167068"/>
                  <a:pt x="56388" y="163830"/>
                </a:cubicBezTo>
                <a:cubicBezTo>
                  <a:pt x="59912" y="148590"/>
                  <a:pt x="65913" y="134112"/>
                  <a:pt x="74295" y="120777"/>
                </a:cubicBezTo>
                <a:cubicBezTo>
                  <a:pt x="76010" y="118015"/>
                  <a:pt x="76486" y="114491"/>
                  <a:pt x="75438" y="111442"/>
                </a:cubicBezTo>
                <a:lnTo>
                  <a:pt x="68294" y="89916"/>
                </a:lnTo>
                <a:lnTo>
                  <a:pt x="90011" y="68199"/>
                </a:lnTo>
                <a:lnTo>
                  <a:pt x="111538" y="75343"/>
                </a:lnTo>
                <a:cubicBezTo>
                  <a:pt x="114681" y="76391"/>
                  <a:pt x="118110" y="76009"/>
                  <a:pt x="120872" y="74200"/>
                </a:cubicBezTo>
                <a:cubicBezTo>
                  <a:pt x="134208" y="65913"/>
                  <a:pt x="148781" y="59912"/>
                  <a:pt x="163925" y="56293"/>
                </a:cubicBezTo>
                <a:cubicBezTo>
                  <a:pt x="167164" y="55531"/>
                  <a:pt x="169926" y="53340"/>
                  <a:pt x="171355" y="50292"/>
                </a:cubicBezTo>
                <a:lnTo>
                  <a:pt x="181547" y="29432"/>
                </a:lnTo>
                <a:lnTo>
                  <a:pt x="212027" y="29432"/>
                </a:lnTo>
                <a:lnTo>
                  <a:pt x="222218" y="50292"/>
                </a:lnTo>
                <a:cubicBezTo>
                  <a:pt x="223647" y="53340"/>
                  <a:pt x="226409" y="55531"/>
                  <a:pt x="229648" y="56293"/>
                </a:cubicBezTo>
                <a:cubicBezTo>
                  <a:pt x="244888" y="59817"/>
                  <a:pt x="259366" y="65818"/>
                  <a:pt x="272701" y="74200"/>
                </a:cubicBezTo>
                <a:cubicBezTo>
                  <a:pt x="275463" y="75914"/>
                  <a:pt x="278892" y="76391"/>
                  <a:pt x="282035" y="75343"/>
                </a:cubicBezTo>
                <a:lnTo>
                  <a:pt x="303562" y="68199"/>
                </a:lnTo>
                <a:lnTo>
                  <a:pt x="325279" y="89916"/>
                </a:lnTo>
                <a:lnTo>
                  <a:pt x="318135" y="111442"/>
                </a:lnTo>
                <a:cubicBezTo>
                  <a:pt x="317087" y="114586"/>
                  <a:pt x="317468" y="118015"/>
                  <a:pt x="319278" y="120777"/>
                </a:cubicBezTo>
                <a:cubicBezTo>
                  <a:pt x="327565" y="134112"/>
                  <a:pt x="333566" y="148685"/>
                  <a:pt x="337185" y="163830"/>
                </a:cubicBezTo>
                <a:cubicBezTo>
                  <a:pt x="337947" y="167068"/>
                  <a:pt x="340138" y="169831"/>
                  <a:pt x="343186" y="171259"/>
                </a:cubicBezTo>
                <a:lnTo>
                  <a:pt x="364046" y="181451"/>
                </a:lnTo>
                <a:lnTo>
                  <a:pt x="364046" y="211931"/>
                </a:lnTo>
                <a:lnTo>
                  <a:pt x="343186" y="222123"/>
                </a:lnTo>
                <a:cubicBezTo>
                  <a:pt x="340138" y="223552"/>
                  <a:pt x="337947" y="226314"/>
                  <a:pt x="337185" y="22955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30" name="Google Shape;630;p52"/>
          <p:cNvSpPr/>
          <p:nvPr/>
        </p:nvSpPr>
        <p:spPr>
          <a:xfrm>
            <a:off x="1720765" y="4052454"/>
            <a:ext cx="1355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Layout</a:t>
            </a:r>
            <a:endParaRPr sz="1100"/>
          </a:p>
        </p:txBody>
      </p:sp>
      <p:sp>
        <p:nvSpPr>
          <p:cNvPr id="631" name="Google Shape;631;p52"/>
          <p:cNvSpPr/>
          <p:nvPr/>
        </p:nvSpPr>
        <p:spPr>
          <a:xfrm>
            <a:off x="1078482" y="3866108"/>
            <a:ext cx="549300" cy="549300"/>
          </a:xfrm>
          <a:prstGeom prst="ellipse">
            <a:avLst/>
          </a:prstGeom>
          <a:solidFill>
            <a:srgbClr val="363532"/>
          </a:solidFill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632" name="Google Shape;632;p52"/>
          <p:cNvGrpSpPr/>
          <p:nvPr/>
        </p:nvGrpSpPr>
        <p:grpSpPr>
          <a:xfrm>
            <a:off x="1251644" y="3996919"/>
            <a:ext cx="273328" cy="273328"/>
            <a:chOff x="2801293" y="892968"/>
            <a:chExt cx="390525" cy="390525"/>
          </a:xfrm>
        </p:grpSpPr>
        <p:sp>
          <p:nvSpPr>
            <p:cNvPr id="633" name="Google Shape;633;p52"/>
            <p:cNvSpPr/>
            <p:nvPr/>
          </p:nvSpPr>
          <p:spPr>
            <a:xfrm>
              <a:off x="2801293" y="892968"/>
              <a:ext cx="390525" cy="390525"/>
            </a:xfrm>
            <a:custGeom>
              <a:rect b="b" l="l" r="r" t="t"/>
              <a:pathLst>
                <a:path extrusionOk="0" h="390525" w="390525">
                  <a:moveTo>
                    <a:pt x="376333" y="126397"/>
                  </a:moveTo>
                  <a:cubicBezTo>
                    <a:pt x="363379" y="113443"/>
                    <a:pt x="342233" y="113443"/>
                    <a:pt x="329184" y="126397"/>
                  </a:cubicBezTo>
                  <a:cubicBezTo>
                    <a:pt x="325184" y="130397"/>
                    <a:pt x="299657" y="155924"/>
                    <a:pt x="295751" y="159830"/>
                  </a:cubicBezTo>
                  <a:lnTo>
                    <a:pt x="295751" y="71819"/>
                  </a:lnTo>
                  <a:cubicBezTo>
                    <a:pt x="295751" y="62960"/>
                    <a:pt x="292322" y="54578"/>
                    <a:pt x="286036" y="48292"/>
                  </a:cubicBezTo>
                  <a:lnTo>
                    <a:pt x="254603" y="16859"/>
                  </a:lnTo>
                  <a:cubicBezTo>
                    <a:pt x="248317" y="10573"/>
                    <a:pt x="240030" y="7144"/>
                    <a:pt x="231077" y="7144"/>
                  </a:cubicBezTo>
                  <a:lnTo>
                    <a:pt x="40481" y="7144"/>
                  </a:lnTo>
                  <a:cubicBezTo>
                    <a:pt x="22098" y="7144"/>
                    <a:pt x="7144" y="22098"/>
                    <a:pt x="7144" y="40481"/>
                  </a:cubicBezTo>
                  <a:lnTo>
                    <a:pt x="7144" y="352806"/>
                  </a:lnTo>
                  <a:cubicBezTo>
                    <a:pt x="7144" y="371189"/>
                    <a:pt x="22098" y="386144"/>
                    <a:pt x="40481" y="386144"/>
                  </a:cubicBezTo>
                  <a:lnTo>
                    <a:pt x="262509" y="386144"/>
                  </a:lnTo>
                  <a:cubicBezTo>
                    <a:pt x="280892" y="386144"/>
                    <a:pt x="295846" y="371189"/>
                    <a:pt x="295846" y="352806"/>
                  </a:cubicBezTo>
                  <a:lnTo>
                    <a:pt x="295846" y="254032"/>
                  </a:lnTo>
                  <a:lnTo>
                    <a:pt x="376333" y="173450"/>
                  </a:lnTo>
                  <a:cubicBezTo>
                    <a:pt x="389287" y="160496"/>
                    <a:pt x="389287" y="139446"/>
                    <a:pt x="376333" y="126397"/>
                  </a:cubicBezTo>
                  <a:close/>
                  <a:moveTo>
                    <a:pt x="229171" y="29337"/>
                  </a:moveTo>
                  <a:cubicBezTo>
                    <a:pt x="231267" y="29337"/>
                    <a:pt x="235267" y="28956"/>
                    <a:pt x="238887" y="32576"/>
                  </a:cubicBezTo>
                  <a:lnTo>
                    <a:pt x="270320" y="64008"/>
                  </a:lnTo>
                  <a:cubicBezTo>
                    <a:pt x="273844" y="67532"/>
                    <a:pt x="273558" y="71438"/>
                    <a:pt x="273558" y="73724"/>
                  </a:cubicBezTo>
                  <a:lnTo>
                    <a:pt x="229171" y="73724"/>
                  </a:lnTo>
                  <a:lnTo>
                    <a:pt x="229171" y="29337"/>
                  </a:lnTo>
                  <a:close/>
                  <a:moveTo>
                    <a:pt x="273558" y="352806"/>
                  </a:moveTo>
                  <a:cubicBezTo>
                    <a:pt x="273558" y="358902"/>
                    <a:pt x="268605" y="363950"/>
                    <a:pt x="262414" y="363950"/>
                  </a:cubicBezTo>
                  <a:lnTo>
                    <a:pt x="40386" y="363950"/>
                  </a:lnTo>
                  <a:cubicBezTo>
                    <a:pt x="34290" y="363950"/>
                    <a:pt x="29242" y="358997"/>
                    <a:pt x="29242" y="352806"/>
                  </a:cubicBezTo>
                  <a:lnTo>
                    <a:pt x="29242" y="40481"/>
                  </a:lnTo>
                  <a:cubicBezTo>
                    <a:pt x="29242" y="34385"/>
                    <a:pt x="34195" y="29337"/>
                    <a:pt x="40386" y="29337"/>
                  </a:cubicBezTo>
                  <a:lnTo>
                    <a:pt x="206883" y="29337"/>
                  </a:lnTo>
                  <a:lnTo>
                    <a:pt x="206883" y="84868"/>
                  </a:lnTo>
                  <a:cubicBezTo>
                    <a:pt x="206883" y="90964"/>
                    <a:pt x="211836" y="96012"/>
                    <a:pt x="218027" y="96012"/>
                  </a:cubicBezTo>
                  <a:lnTo>
                    <a:pt x="273558" y="96012"/>
                  </a:lnTo>
                  <a:lnTo>
                    <a:pt x="273558" y="182118"/>
                  </a:lnTo>
                  <a:cubicBezTo>
                    <a:pt x="273558" y="182118"/>
                    <a:pt x="240792" y="214884"/>
                    <a:pt x="240792" y="214884"/>
                  </a:cubicBezTo>
                  <a:lnTo>
                    <a:pt x="225076" y="230600"/>
                  </a:lnTo>
                  <a:cubicBezTo>
                    <a:pt x="223838" y="231839"/>
                    <a:pt x="222980" y="233267"/>
                    <a:pt x="222409" y="234982"/>
                  </a:cubicBezTo>
                  <a:lnTo>
                    <a:pt x="206692" y="282035"/>
                  </a:lnTo>
                  <a:cubicBezTo>
                    <a:pt x="205359" y="286036"/>
                    <a:pt x="206407" y="290417"/>
                    <a:pt x="209360" y="293370"/>
                  </a:cubicBezTo>
                  <a:cubicBezTo>
                    <a:pt x="212312" y="296323"/>
                    <a:pt x="216694" y="297371"/>
                    <a:pt x="220694" y="296037"/>
                  </a:cubicBezTo>
                  <a:lnTo>
                    <a:pt x="267748" y="280321"/>
                  </a:lnTo>
                  <a:cubicBezTo>
                    <a:pt x="269367" y="279749"/>
                    <a:pt x="270891" y="278892"/>
                    <a:pt x="272129" y="277654"/>
                  </a:cubicBezTo>
                  <a:lnTo>
                    <a:pt x="273463" y="276320"/>
                  </a:lnTo>
                  <a:lnTo>
                    <a:pt x="273463" y="352806"/>
                  </a:lnTo>
                  <a:lnTo>
                    <a:pt x="273558" y="352806"/>
                  </a:lnTo>
                  <a:close/>
                  <a:moveTo>
                    <a:pt x="248317" y="238411"/>
                  </a:moveTo>
                  <a:lnTo>
                    <a:pt x="264033" y="254127"/>
                  </a:lnTo>
                  <a:lnTo>
                    <a:pt x="258032" y="260128"/>
                  </a:lnTo>
                  <a:lnTo>
                    <a:pt x="234506" y="267938"/>
                  </a:lnTo>
                  <a:lnTo>
                    <a:pt x="242316" y="244412"/>
                  </a:lnTo>
                  <a:lnTo>
                    <a:pt x="248317" y="238411"/>
                  </a:lnTo>
                  <a:close/>
                  <a:moveTo>
                    <a:pt x="279749" y="238411"/>
                  </a:moveTo>
                  <a:lnTo>
                    <a:pt x="264033" y="222694"/>
                  </a:lnTo>
                  <a:cubicBezTo>
                    <a:pt x="272415" y="214313"/>
                    <a:pt x="309563" y="177165"/>
                    <a:pt x="317373" y="169259"/>
                  </a:cubicBezTo>
                  <a:lnTo>
                    <a:pt x="333089" y="184976"/>
                  </a:lnTo>
                  <a:lnTo>
                    <a:pt x="279749" y="238411"/>
                  </a:lnTo>
                  <a:close/>
                  <a:moveTo>
                    <a:pt x="360236" y="157829"/>
                  </a:moveTo>
                  <a:lnTo>
                    <a:pt x="348806" y="169259"/>
                  </a:lnTo>
                  <a:lnTo>
                    <a:pt x="333089" y="153543"/>
                  </a:lnTo>
                  <a:lnTo>
                    <a:pt x="344519" y="142113"/>
                  </a:lnTo>
                  <a:cubicBezTo>
                    <a:pt x="348806" y="137827"/>
                    <a:pt x="355854" y="137827"/>
                    <a:pt x="360236" y="142113"/>
                  </a:cubicBezTo>
                  <a:cubicBezTo>
                    <a:pt x="364522" y="146399"/>
                    <a:pt x="364617" y="153448"/>
                    <a:pt x="360236" y="1578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34" name="Google Shape;634;p52"/>
            <p:cNvSpPr/>
            <p:nvPr/>
          </p:nvSpPr>
          <p:spPr>
            <a:xfrm>
              <a:off x="2845299" y="1004030"/>
              <a:ext cx="190500" cy="28575"/>
            </a:xfrm>
            <a:custGeom>
              <a:rect b="b" l="l" r="r" t="t"/>
              <a:pathLst>
                <a:path extrusionOk="0" h="28575" w="190500">
                  <a:moveTo>
                    <a:pt x="173736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lnTo>
                    <a:pt x="173736" y="29432"/>
                  </a:lnTo>
                  <a:cubicBezTo>
                    <a:pt x="179832" y="29432"/>
                    <a:pt x="184880" y="24479"/>
                    <a:pt x="184880" y="18288"/>
                  </a:cubicBezTo>
                  <a:cubicBezTo>
                    <a:pt x="184880" y="12097"/>
                    <a:pt x="179832" y="7144"/>
                    <a:pt x="173736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35" name="Google Shape;635;p52"/>
            <p:cNvSpPr/>
            <p:nvPr/>
          </p:nvSpPr>
          <p:spPr>
            <a:xfrm>
              <a:off x="2845204" y="1048416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36" name="Google Shape;636;p52"/>
            <p:cNvSpPr/>
            <p:nvPr/>
          </p:nvSpPr>
          <p:spPr>
            <a:xfrm>
              <a:off x="2845204" y="1092803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37" name="Google Shape;637;p52"/>
            <p:cNvSpPr/>
            <p:nvPr/>
          </p:nvSpPr>
          <p:spPr>
            <a:xfrm>
              <a:off x="2845204" y="1137189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38" name="Google Shape;638;p52"/>
            <p:cNvSpPr/>
            <p:nvPr/>
          </p:nvSpPr>
          <p:spPr>
            <a:xfrm>
              <a:off x="2934167" y="1205293"/>
              <a:ext cx="95250" cy="28575"/>
            </a:xfrm>
            <a:custGeom>
              <a:rect b="b" l="l" r="r" t="t"/>
              <a:pathLst>
                <a:path extrusionOk="0" h="28575" w="95250">
                  <a:moveTo>
                    <a:pt x="84868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lnTo>
                    <a:pt x="84868" y="29432"/>
                  </a:lnTo>
                  <a:cubicBezTo>
                    <a:pt x="90964" y="29432"/>
                    <a:pt x="96012" y="24479"/>
                    <a:pt x="96012" y="18288"/>
                  </a:cubicBezTo>
                  <a:cubicBezTo>
                    <a:pt x="96012" y="12097"/>
                    <a:pt x="90964" y="7144"/>
                    <a:pt x="84868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639" name="Google Shape;639;p52"/>
          <p:cNvSpPr txBox="1"/>
          <p:nvPr/>
        </p:nvSpPr>
        <p:spPr>
          <a:xfrm>
            <a:off x="1720764" y="4401101"/>
            <a:ext cx="12945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Well Organized</a:t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Similar Layout</a:t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40" name="Google Shape;640;p52"/>
          <p:cNvSpPr/>
          <p:nvPr/>
        </p:nvSpPr>
        <p:spPr>
          <a:xfrm>
            <a:off x="4215354" y="4052454"/>
            <a:ext cx="1355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Theme</a:t>
            </a:r>
            <a:endParaRPr sz="1100"/>
          </a:p>
        </p:txBody>
      </p:sp>
      <p:sp>
        <p:nvSpPr>
          <p:cNvPr id="641" name="Google Shape;641;p52"/>
          <p:cNvSpPr txBox="1"/>
          <p:nvPr/>
        </p:nvSpPr>
        <p:spPr>
          <a:xfrm>
            <a:off x="4215353" y="4401101"/>
            <a:ext cx="12945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More Expression of</a:t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Character</a:t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42" name="Google Shape;642;p52"/>
          <p:cNvSpPr/>
          <p:nvPr/>
        </p:nvSpPr>
        <p:spPr>
          <a:xfrm>
            <a:off x="6709943" y="4052454"/>
            <a:ext cx="1355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Suggestions</a:t>
            </a:r>
            <a:endParaRPr sz="1100"/>
          </a:p>
        </p:txBody>
      </p:sp>
      <p:sp>
        <p:nvSpPr>
          <p:cNvPr id="643" name="Google Shape;643;p52"/>
          <p:cNvSpPr txBox="1"/>
          <p:nvPr/>
        </p:nvSpPr>
        <p:spPr>
          <a:xfrm>
            <a:off x="6709942" y="4401101"/>
            <a:ext cx="12945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Reference Flamingo due to similar layout</a:t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644" name="Google Shape;64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47775"/>
            <a:ext cx="4572001" cy="212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5" name="Google Shape;645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47766"/>
            <a:ext cx="4572001" cy="2129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53"/>
          <p:cNvSpPr txBox="1"/>
          <p:nvPr/>
        </p:nvSpPr>
        <p:spPr>
          <a:xfrm>
            <a:off x="1863544" y="463433"/>
            <a:ext cx="54168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Overall Improvement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51" name="Google Shape;651;p53"/>
          <p:cNvSpPr txBox="1"/>
          <p:nvPr/>
        </p:nvSpPr>
        <p:spPr>
          <a:xfrm>
            <a:off x="1863544" y="807752"/>
            <a:ext cx="54168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What can we do to make the website better?</a:t>
            </a:r>
            <a:endParaRPr b="1" sz="8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52" name="Google Shape;652;p53"/>
          <p:cNvSpPr/>
          <p:nvPr/>
        </p:nvSpPr>
        <p:spPr>
          <a:xfrm>
            <a:off x="6609851" y="2086960"/>
            <a:ext cx="248555" cy="299728"/>
          </a:xfrm>
          <a:custGeom>
            <a:rect b="b" l="l" r="r" t="t"/>
            <a:pathLst>
              <a:path extrusionOk="0" h="390525" w="323850">
                <a:moveTo>
                  <a:pt x="324136" y="165643"/>
                </a:moveTo>
                <a:cubicBezTo>
                  <a:pt x="324136" y="136401"/>
                  <a:pt x="316230" y="108208"/>
                  <a:pt x="301181" y="83538"/>
                </a:cubicBezTo>
                <a:lnTo>
                  <a:pt x="320612" y="65250"/>
                </a:lnTo>
                <a:cubicBezTo>
                  <a:pt x="323850" y="62202"/>
                  <a:pt x="324898" y="57439"/>
                  <a:pt x="323279" y="53248"/>
                </a:cubicBezTo>
                <a:cubicBezTo>
                  <a:pt x="321660" y="49057"/>
                  <a:pt x="317564" y="46390"/>
                  <a:pt x="313087" y="46390"/>
                </a:cubicBezTo>
                <a:lnTo>
                  <a:pt x="284893" y="46390"/>
                </a:lnTo>
                <a:lnTo>
                  <a:pt x="284893" y="18196"/>
                </a:lnTo>
                <a:cubicBezTo>
                  <a:pt x="284893" y="13719"/>
                  <a:pt x="282131" y="9719"/>
                  <a:pt x="278035" y="8004"/>
                </a:cubicBezTo>
                <a:cubicBezTo>
                  <a:pt x="273844" y="6385"/>
                  <a:pt x="269081" y="7433"/>
                  <a:pt x="266033" y="10671"/>
                </a:cubicBezTo>
                <a:lnTo>
                  <a:pt x="247745" y="30102"/>
                </a:lnTo>
                <a:cubicBezTo>
                  <a:pt x="222790" y="14862"/>
                  <a:pt x="194215" y="6957"/>
                  <a:pt x="164592" y="7147"/>
                </a:cubicBezTo>
                <a:cubicBezTo>
                  <a:pt x="77629" y="7719"/>
                  <a:pt x="6953" y="79061"/>
                  <a:pt x="7144" y="166024"/>
                </a:cubicBezTo>
                <a:cubicBezTo>
                  <a:pt x="7239" y="214887"/>
                  <a:pt x="29623" y="258607"/>
                  <a:pt x="64675" y="287658"/>
                </a:cubicBezTo>
                <a:lnTo>
                  <a:pt x="52864" y="373574"/>
                </a:lnTo>
                <a:cubicBezTo>
                  <a:pt x="52007" y="380051"/>
                  <a:pt x="57150" y="385956"/>
                  <a:pt x="63723" y="385956"/>
                </a:cubicBezTo>
                <a:lnTo>
                  <a:pt x="107442" y="385956"/>
                </a:lnTo>
                <a:cubicBezTo>
                  <a:pt x="112395" y="385956"/>
                  <a:pt x="116682" y="382718"/>
                  <a:pt x="118015" y="377955"/>
                </a:cubicBezTo>
                <a:lnTo>
                  <a:pt x="133827" y="320805"/>
                </a:lnTo>
                <a:cubicBezTo>
                  <a:pt x="144113" y="322901"/>
                  <a:pt x="154877" y="324044"/>
                  <a:pt x="165831" y="324044"/>
                </a:cubicBezTo>
                <a:cubicBezTo>
                  <a:pt x="176784" y="324044"/>
                  <a:pt x="187452" y="322901"/>
                  <a:pt x="197835" y="320805"/>
                </a:cubicBezTo>
                <a:lnTo>
                  <a:pt x="213646" y="377955"/>
                </a:lnTo>
                <a:cubicBezTo>
                  <a:pt x="214979" y="382718"/>
                  <a:pt x="219266" y="385956"/>
                  <a:pt x="224219" y="385956"/>
                </a:cubicBezTo>
                <a:lnTo>
                  <a:pt x="267938" y="385956"/>
                </a:lnTo>
                <a:cubicBezTo>
                  <a:pt x="274511" y="385956"/>
                  <a:pt x="279655" y="380051"/>
                  <a:pt x="278797" y="373574"/>
                </a:cubicBezTo>
                <a:lnTo>
                  <a:pt x="266986" y="287658"/>
                </a:lnTo>
                <a:cubicBezTo>
                  <a:pt x="301752" y="258607"/>
                  <a:pt x="324136" y="214697"/>
                  <a:pt x="324136" y="165643"/>
                </a:cubicBezTo>
                <a:close/>
                <a:moveTo>
                  <a:pt x="98965" y="363858"/>
                </a:moveTo>
                <a:lnTo>
                  <a:pt x="76105" y="363858"/>
                </a:lnTo>
                <a:lnTo>
                  <a:pt x="84677" y="301565"/>
                </a:lnTo>
                <a:cubicBezTo>
                  <a:pt x="93536" y="306804"/>
                  <a:pt x="102775" y="311185"/>
                  <a:pt x="112491" y="314614"/>
                </a:cubicBezTo>
                <a:lnTo>
                  <a:pt x="98965" y="363858"/>
                </a:lnTo>
                <a:close/>
                <a:moveTo>
                  <a:pt x="232220" y="363858"/>
                </a:moveTo>
                <a:lnTo>
                  <a:pt x="218694" y="314709"/>
                </a:lnTo>
                <a:cubicBezTo>
                  <a:pt x="228410" y="311280"/>
                  <a:pt x="237649" y="306899"/>
                  <a:pt x="246507" y="301660"/>
                </a:cubicBezTo>
                <a:lnTo>
                  <a:pt x="255080" y="363954"/>
                </a:lnTo>
                <a:lnTo>
                  <a:pt x="232220" y="363954"/>
                </a:lnTo>
                <a:close/>
                <a:moveTo>
                  <a:pt x="258318" y="165929"/>
                </a:moveTo>
                <a:cubicBezTo>
                  <a:pt x="258318" y="223936"/>
                  <a:pt x="204788" y="269751"/>
                  <a:pt x="144495" y="256512"/>
                </a:cubicBezTo>
                <a:cubicBezTo>
                  <a:pt x="113157" y="249654"/>
                  <a:pt x="81629" y="218031"/>
                  <a:pt x="74771" y="186789"/>
                </a:cubicBezTo>
                <a:cubicBezTo>
                  <a:pt x="61532" y="126495"/>
                  <a:pt x="107347" y="72965"/>
                  <a:pt x="165355" y="72965"/>
                </a:cubicBezTo>
                <a:cubicBezTo>
                  <a:pt x="182976" y="72965"/>
                  <a:pt x="199930" y="77823"/>
                  <a:pt x="214694" y="87157"/>
                </a:cubicBezTo>
                <a:lnTo>
                  <a:pt x="214694" y="101159"/>
                </a:lnTo>
                <a:lnTo>
                  <a:pt x="207264" y="108588"/>
                </a:lnTo>
                <a:cubicBezTo>
                  <a:pt x="194691" y="99349"/>
                  <a:pt x="179071" y="94206"/>
                  <a:pt x="162211" y="94968"/>
                </a:cubicBezTo>
                <a:cubicBezTo>
                  <a:pt x="125730" y="96587"/>
                  <a:pt x="96203" y="126019"/>
                  <a:pt x="94488" y="162500"/>
                </a:cubicBezTo>
                <a:cubicBezTo>
                  <a:pt x="92488" y="204410"/>
                  <a:pt x="126969" y="238891"/>
                  <a:pt x="168879" y="236890"/>
                </a:cubicBezTo>
                <a:cubicBezTo>
                  <a:pt x="205359" y="235176"/>
                  <a:pt x="234792" y="205648"/>
                  <a:pt x="236411" y="169167"/>
                </a:cubicBezTo>
                <a:cubicBezTo>
                  <a:pt x="237173" y="152308"/>
                  <a:pt x="231934" y="136592"/>
                  <a:pt x="222790" y="124019"/>
                </a:cubicBezTo>
                <a:lnTo>
                  <a:pt x="230220" y="116589"/>
                </a:lnTo>
                <a:lnTo>
                  <a:pt x="244221" y="116589"/>
                </a:lnTo>
                <a:cubicBezTo>
                  <a:pt x="253461" y="131448"/>
                  <a:pt x="258318" y="148308"/>
                  <a:pt x="258318" y="165929"/>
                </a:cubicBezTo>
                <a:close/>
                <a:moveTo>
                  <a:pt x="214789" y="165643"/>
                </a:moveTo>
                <a:cubicBezTo>
                  <a:pt x="214789" y="192789"/>
                  <a:pt x="192691" y="214792"/>
                  <a:pt x="165640" y="214792"/>
                </a:cubicBezTo>
                <a:cubicBezTo>
                  <a:pt x="138494" y="214792"/>
                  <a:pt x="116491" y="192694"/>
                  <a:pt x="116491" y="165643"/>
                </a:cubicBezTo>
                <a:cubicBezTo>
                  <a:pt x="116491" y="138497"/>
                  <a:pt x="138589" y="116494"/>
                  <a:pt x="165640" y="116494"/>
                </a:cubicBezTo>
                <a:cubicBezTo>
                  <a:pt x="175260" y="116494"/>
                  <a:pt x="184214" y="119256"/>
                  <a:pt x="191834" y="124019"/>
                </a:cubicBezTo>
                <a:lnTo>
                  <a:pt x="157925" y="157928"/>
                </a:lnTo>
                <a:cubicBezTo>
                  <a:pt x="153638" y="162214"/>
                  <a:pt x="153638" y="169072"/>
                  <a:pt x="157925" y="173358"/>
                </a:cubicBezTo>
                <a:cubicBezTo>
                  <a:pt x="162116" y="177550"/>
                  <a:pt x="169164" y="177550"/>
                  <a:pt x="173355" y="173358"/>
                </a:cubicBezTo>
                <a:lnTo>
                  <a:pt x="207264" y="139450"/>
                </a:lnTo>
                <a:cubicBezTo>
                  <a:pt x="212027" y="147069"/>
                  <a:pt x="214789" y="156023"/>
                  <a:pt x="214789" y="165643"/>
                </a:cubicBezTo>
                <a:close/>
                <a:moveTo>
                  <a:pt x="274511" y="67821"/>
                </a:moveTo>
                <a:lnTo>
                  <a:pt x="286322" y="67821"/>
                </a:lnTo>
                <a:lnTo>
                  <a:pt x="258033" y="94491"/>
                </a:lnTo>
                <a:lnTo>
                  <a:pt x="236887" y="94491"/>
                </a:lnTo>
                <a:lnTo>
                  <a:pt x="236887" y="73346"/>
                </a:lnTo>
                <a:lnTo>
                  <a:pt x="263557" y="45057"/>
                </a:lnTo>
                <a:lnTo>
                  <a:pt x="263557" y="56963"/>
                </a:lnTo>
                <a:cubicBezTo>
                  <a:pt x="263557" y="62964"/>
                  <a:pt x="268415" y="67821"/>
                  <a:pt x="274511" y="67821"/>
                </a:cubicBezTo>
                <a:close/>
                <a:moveTo>
                  <a:pt x="28956" y="165643"/>
                </a:moveTo>
                <a:cubicBezTo>
                  <a:pt x="28956" y="90300"/>
                  <a:pt x="90202" y="29054"/>
                  <a:pt x="165545" y="29054"/>
                </a:cubicBezTo>
                <a:cubicBezTo>
                  <a:pt x="189167" y="29054"/>
                  <a:pt x="212027" y="35055"/>
                  <a:pt x="232315" y="46485"/>
                </a:cubicBezTo>
                <a:lnTo>
                  <a:pt x="217837" y="61916"/>
                </a:lnTo>
                <a:cubicBezTo>
                  <a:pt x="217456" y="62297"/>
                  <a:pt x="217171" y="62678"/>
                  <a:pt x="216885" y="63059"/>
                </a:cubicBezTo>
                <a:cubicBezTo>
                  <a:pt x="201073" y="55153"/>
                  <a:pt x="183547" y="50962"/>
                  <a:pt x="165545" y="50962"/>
                </a:cubicBezTo>
                <a:cubicBezTo>
                  <a:pt x="102299" y="50962"/>
                  <a:pt x="50769" y="102492"/>
                  <a:pt x="50769" y="165738"/>
                </a:cubicBezTo>
                <a:cubicBezTo>
                  <a:pt x="50769" y="228984"/>
                  <a:pt x="102299" y="280515"/>
                  <a:pt x="165545" y="280515"/>
                </a:cubicBezTo>
                <a:cubicBezTo>
                  <a:pt x="228791" y="280515"/>
                  <a:pt x="280321" y="228984"/>
                  <a:pt x="280321" y="165738"/>
                </a:cubicBezTo>
                <a:cubicBezTo>
                  <a:pt x="280321" y="147736"/>
                  <a:pt x="276225" y="130210"/>
                  <a:pt x="268224" y="114399"/>
                </a:cubicBezTo>
                <a:cubicBezTo>
                  <a:pt x="268605" y="114113"/>
                  <a:pt x="268986" y="113827"/>
                  <a:pt x="269367" y="113446"/>
                </a:cubicBezTo>
                <a:lnTo>
                  <a:pt x="284798" y="98968"/>
                </a:lnTo>
                <a:cubicBezTo>
                  <a:pt x="296228" y="119256"/>
                  <a:pt x="302229" y="142116"/>
                  <a:pt x="302229" y="165738"/>
                </a:cubicBezTo>
                <a:cubicBezTo>
                  <a:pt x="302229" y="241081"/>
                  <a:pt x="240888" y="302327"/>
                  <a:pt x="165640" y="302327"/>
                </a:cubicBezTo>
                <a:cubicBezTo>
                  <a:pt x="90202" y="302232"/>
                  <a:pt x="28956" y="240986"/>
                  <a:pt x="28956" y="16564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53" name="Google Shape;653;p53"/>
          <p:cNvSpPr/>
          <p:nvPr/>
        </p:nvSpPr>
        <p:spPr>
          <a:xfrm>
            <a:off x="4435330" y="2100236"/>
            <a:ext cx="273368" cy="273367"/>
          </a:xfrm>
          <a:custGeom>
            <a:rect b="b" l="l" r="r" t="t"/>
            <a:pathLst>
              <a:path extrusionOk="0" h="390525" w="390525">
                <a:moveTo>
                  <a:pt x="379952" y="228886"/>
                </a:moveTo>
                <a:cubicBezTo>
                  <a:pt x="383762" y="226981"/>
                  <a:pt x="386239" y="223171"/>
                  <a:pt x="386239" y="218884"/>
                </a:cubicBezTo>
                <a:lnTo>
                  <a:pt x="386239" y="174498"/>
                </a:lnTo>
                <a:cubicBezTo>
                  <a:pt x="386239" y="170212"/>
                  <a:pt x="383858" y="166402"/>
                  <a:pt x="379952" y="164497"/>
                </a:cubicBezTo>
                <a:lnTo>
                  <a:pt x="357474" y="153543"/>
                </a:lnTo>
                <a:cubicBezTo>
                  <a:pt x="353759" y="139541"/>
                  <a:pt x="348139" y="126111"/>
                  <a:pt x="340805" y="113538"/>
                </a:cubicBezTo>
                <a:lnTo>
                  <a:pt x="348520" y="90297"/>
                </a:lnTo>
                <a:cubicBezTo>
                  <a:pt x="349853" y="86296"/>
                  <a:pt x="348806" y="81915"/>
                  <a:pt x="345853" y="78962"/>
                </a:cubicBezTo>
                <a:lnTo>
                  <a:pt x="314420" y="47530"/>
                </a:lnTo>
                <a:cubicBezTo>
                  <a:pt x="311468" y="44577"/>
                  <a:pt x="307086" y="43529"/>
                  <a:pt x="303086" y="44863"/>
                </a:cubicBezTo>
                <a:lnTo>
                  <a:pt x="279845" y="52578"/>
                </a:lnTo>
                <a:cubicBezTo>
                  <a:pt x="267272" y="45244"/>
                  <a:pt x="253841" y="39719"/>
                  <a:pt x="239840" y="35909"/>
                </a:cubicBezTo>
                <a:lnTo>
                  <a:pt x="228886" y="13430"/>
                </a:lnTo>
                <a:cubicBezTo>
                  <a:pt x="226981" y="9620"/>
                  <a:pt x="223171" y="7144"/>
                  <a:pt x="218885" y="7144"/>
                </a:cubicBezTo>
                <a:lnTo>
                  <a:pt x="174498" y="7144"/>
                </a:lnTo>
                <a:cubicBezTo>
                  <a:pt x="170212" y="7144"/>
                  <a:pt x="166402" y="9525"/>
                  <a:pt x="164497" y="13430"/>
                </a:cubicBezTo>
                <a:lnTo>
                  <a:pt x="153543" y="35909"/>
                </a:lnTo>
                <a:cubicBezTo>
                  <a:pt x="139541" y="39624"/>
                  <a:pt x="126111" y="45244"/>
                  <a:pt x="113538" y="52578"/>
                </a:cubicBezTo>
                <a:lnTo>
                  <a:pt x="90297" y="44863"/>
                </a:lnTo>
                <a:cubicBezTo>
                  <a:pt x="86297" y="43529"/>
                  <a:pt x="81915" y="44577"/>
                  <a:pt x="78962" y="47530"/>
                </a:cubicBezTo>
                <a:lnTo>
                  <a:pt x="47530" y="78962"/>
                </a:lnTo>
                <a:cubicBezTo>
                  <a:pt x="44577" y="81915"/>
                  <a:pt x="43529" y="86296"/>
                  <a:pt x="44863" y="90297"/>
                </a:cubicBezTo>
                <a:lnTo>
                  <a:pt x="52578" y="113538"/>
                </a:lnTo>
                <a:cubicBezTo>
                  <a:pt x="45244" y="126111"/>
                  <a:pt x="39719" y="139541"/>
                  <a:pt x="35909" y="153543"/>
                </a:cubicBezTo>
                <a:lnTo>
                  <a:pt x="13430" y="164497"/>
                </a:lnTo>
                <a:cubicBezTo>
                  <a:pt x="9620" y="166402"/>
                  <a:pt x="7144" y="170212"/>
                  <a:pt x="7144" y="174498"/>
                </a:cubicBezTo>
                <a:lnTo>
                  <a:pt x="7144" y="218884"/>
                </a:lnTo>
                <a:cubicBezTo>
                  <a:pt x="7144" y="223171"/>
                  <a:pt x="9525" y="226981"/>
                  <a:pt x="13430" y="228886"/>
                </a:cubicBezTo>
                <a:lnTo>
                  <a:pt x="35909" y="239839"/>
                </a:lnTo>
                <a:cubicBezTo>
                  <a:pt x="39624" y="253841"/>
                  <a:pt x="45244" y="267271"/>
                  <a:pt x="52578" y="279844"/>
                </a:cubicBezTo>
                <a:lnTo>
                  <a:pt x="44863" y="303085"/>
                </a:lnTo>
                <a:cubicBezTo>
                  <a:pt x="43529" y="307086"/>
                  <a:pt x="44577" y="311467"/>
                  <a:pt x="47530" y="314420"/>
                </a:cubicBezTo>
                <a:lnTo>
                  <a:pt x="78962" y="345853"/>
                </a:lnTo>
                <a:cubicBezTo>
                  <a:pt x="81915" y="348805"/>
                  <a:pt x="86297" y="349853"/>
                  <a:pt x="90297" y="348520"/>
                </a:cubicBezTo>
                <a:lnTo>
                  <a:pt x="113538" y="340805"/>
                </a:lnTo>
                <a:cubicBezTo>
                  <a:pt x="126111" y="348139"/>
                  <a:pt x="139541" y="353663"/>
                  <a:pt x="153543" y="357473"/>
                </a:cubicBezTo>
                <a:lnTo>
                  <a:pt x="164497" y="379952"/>
                </a:lnTo>
                <a:cubicBezTo>
                  <a:pt x="166402" y="383762"/>
                  <a:pt x="170212" y="386239"/>
                  <a:pt x="174498" y="386239"/>
                </a:cubicBezTo>
                <a:lnTo>
                  <a:pt x="218885" y="386239"/>
                </a:lnTo>
                <a:cubicBezTo>
                  <a:pt x="223171" y="386239"/>
                  <a:pt x="226981" y="383858"/>
                  <a:pt x="228886" y="379952"/>
                </a:cubicBezTo>
                <a:lnTo>
                  <a:pt x="239840" y="357473"/>
                </a:lnTo>
                <a:cubicBezTo>
                  <a:pt x="257175" y="352806"/>
                  <a:pt x="273368" y="345472"/>
                  <a:pt x="288417" y="335566"/>
                </a:cubicBezTo>
                <a:lnTo>
                  <a:pt x="335756" y="382905"/>
                </a:lnTo>
                <a:cubicBezTo>
                  <a:pt x="340138" y="387287"/>
                  <a:pt x="347091" y="387287"/>
                  <a:pt x="351473" y="382905"/>
                </a:cubicBezTo>
                <a:lnTo>
                  <a:pt x="382905" y="351472"/>
                </a:lnTo>
                <a:cubicBezTo>
                  <a:pt x="387287" y="347091"/>
                  <a:pt x="387287" y="340138"/>
                  <a:pt x="382905" y="335756"/>
                </a:cubicBezTo>
                <a:lnTo>
                  <a:pt x="335566" y="288417"/>
                </a:lnTo>
                <a:cubicBezTo>
                  <a:pt x="345472" y="273367"/>
                  <a:pt x="352901" y="257175"/>
                  <a:pt x="357474" y="239839"/>
                </a:cubicBezTo>
                <a:lnTo>
                  <a:pt x="379952" y="228886"/>
                </a:lnTo>
                <a:close/>
                <a:moveTo>
                  <a:pt x="343662" y="359283"/>
                </a:moveTo>
                <a:cubicBezTo>
                  <a:pt x="336709" y="352330"/>
                  <a:pt x="236506" y="252127"/>
                  <a:pt x="233077" y="248698"/>
                </a:cubicBezTo>
                <a:cubicBezTo>
                  <a:pt x="229743" y="245364"/>
                  <a:pt x="224695" y="244507"/>
                  <a:pt x="220504" y="246507"/>
                </a:cubicBezTo>
                <a:cubicBezTo>
                  <a:pt x="199263" y="256604"/>
                  <a:pt x="173927" y="252317"/>
                  <a:pt x="157544" y="235839"/>
                </a:cubicBezTo>
                <a:cubicBezTo>
                  <a:pt x="145066" y="223361"/>
                  <a:pt x="139637" y="205930"/>
                  <a:pt x="142018" y="188976"/>
                </a:cubicBezTo>
                <a:lnTo>
                  <a:pt x="157544" y="204502"/>
                </a:lnTo>
                <a:cubicBezTo>
                  <a:pt x="159639" y="206597"/>
                  <a:pt x="162497" y="207740"/>
                  <a:pt x="165354" y="207740"/>
                </a:cubicBezTo>
                <a:lnTo>
                  <a:pt x="196787" y="207740"/>
                </a:lnTo>
                <a:cubicBezTo>
                  <a:pt x="202883" y="207740"/>
                  <a:pt x="207931" y="202787"/>
                  <a:pt x="207931" y="196596"/>
                </a:cubicBezTo>
                <a:lnTo>
                  <a:pt x="207931" y="165163"/>
                </a:lnTo>
                <a:cubicBezTo>
                  <a:pt x="207931" y="162211"/>
                  <a:pt x="206788" y="159353"/>
                  <a:pt x="204692" y="157353"/>
                </a:cubicBezTo>
                <a:lnTo>
                  <a:pt x="189167" y="141827"/>
                </a:lnTo>
                <a:cubicBezTo>
                  <a:pt x="206121" y="139446"/>
                  <a:pt x="223647" y="144875"/>
                  <a:pt x="236030" y="157353"/>
                </a:cubicBezTo>
                <a:cubicBezTo>
                  <a:pt x="252508" y="173831"/>
                  <a:pt x="256794" y="199168"/>
                  <a:pt x="246698" y="220313"/>
                </a:cubicBezTo>
                <a:cubicBezTo>
                  <a:pt x="244697" y="224600"/>
                  <a:pt x="245555" y="229648"/>
                  <a:pt x="248888" y="232886"/>
                </a:cubicBezTo>
                <a:cubicBezTo>
                  <a:pt x="251746" y="235744"/>
                  <a:pt x="352044" y="336042"/>
                  <a:pt x="359474" y="343471"/>
                </a:cubicBezTo>
                <a:lnTo>
                  <a:pt x="343662" y="359283"/>
                </a:lnTo>
                <a:close/>
                <a:moveTo>
                  <a:pt x="286988" y="239744"/>
                </a:moveTo>
                <a:lnTo>
                  <a:pt x="269843" y="222599"/>
                </a:lnTo>
                <a:cubicBezTo>
                  <a:pt x="279845" y="194596"/>
                  <a:pt x="272987" y="162973"/>
                  <a:pt x="251746" y="141732"/>
                </a:cubicBezTo>
                <a:cubicBezTo>
                  <a:pt x="228695" y="118681"/>
                  <a:pt x="193167" y="112585"/>
                  <a:pt x="163544" y="126778"/>
                </a:cubicBezTo>
                <a:cubicBezTo>
                  <a:pt x="156591" y="130112"/>
                  <a:pt x="155067" y="139255"/>
                  <a:pt x="160496" y="144685"/>
                </a:cubicBezTo>
                <a:lnTo>
                  <a:pt x="185738" y="169926"/>
                </a:lnTo>
                <a:lnTo>
                  <a:pt x="185738" y="185642"/>
                </a:lnTo>
                <a:lnTo>
                  <a:pt x="170021" y="185642"/>
                </a:lnTo>
                <a:lnTo>
                  <a:pt x="144780" y="160401"/>
                </a:lnTo>
                <a:cubicBezTo>
                  <a:pt x="139351" y="154972"/>
                  <a:pt x="130207" y="156591"/>
                  <a:pt x="126873" y="163449"/>
                </a:cubicBezTo>
                <a:cubicBezTo>
                  <a:pt x="112776" y="193167"/>
                  <a:pt x="118777" y="228600"/>
                  <a:pt x="141827" y="251650"/>
                </a:cubicBezTo>
                <a:cubicBezTo>
                  <a:pt x="163068" y="272891"/>
                  <a:pt x="194691" y="279654"/>
                  <a:pt x="222695" y="269748"/>
                </a:cubicBezTo>
                <a:lnTo>
                  <a:pt x="239840" y="286893"/>
                </a:lnTo>
                <a:cubicBezTo>
                  <a:pt x="202216" y="304895"/>
                  <a:pt x="156305" y="297561"/>
                  <a:pt x="126111" y="267367"/>
                </a:cubicBezTo>
                <a:cubicBezTo>
                  <a:pt x="87154" y="228409"/>
                  <a:pt x="87154" y="165068"/>
                  <a:pt x="126111" y="126111"/>
                </a:cubicBezTo>
                <a:cubicBezTo>
                  <a:pt x="165068" y="87154"/>
                  <a:pt x="228410" y="87154"/>
                  <a:pt x="267367" y="126111"/>
                </a:cubicBezTo>
                <a:cubicBezTo>
                  <a:pt x="297561" y="156210"/>
                  <a:pt x="304895" y="202121"/>
                  <a:pt x="286988" y="239744"/>
                </a:cubicBezTo>
                <a:close/>
                <a:moveTo>
                  <a:pt x="337185" y="229552"/>
                </a:moveTo>
                <a:cubicBezTo>
                  <a:pt x="333661" y="244697"/>
                  <a:pt x="327755" y="259080"/>
                  <a:pt x="319469" y="272320"/>
                </a:cubicBezTo>
                <a:lnTo>
                  <a:pt x="303371" y="256222"/>
                </a:lnTo>
                <a:cubicBezTo>
                  <a:pt x="315373" y="234696"/>
                  <a:pt x="320612" y="209836"/>
                  <a:pt x="318326" y="185071"/>
                </a:cubicBezTo>
                <a:cubicBezTo>
                  <a:pt x="315659" y="156877"/>
                  <a:pt x="303181" y="130397"/>
                  <a:pt x="283083" y="110300"/>
                </a:cubicBezTo>
                <a:cubicBezTo>
                  <a:pt x="235458" y="62675"/>
                  <a:pt x="158020" y="62675"/>
                  <a:pt x="110395" y="110300"/>
                </a:cubicBezTo>
                <a:cubicBezTo>
                  <a:pt x="62770" y="157925"/>
                  <a:pt x="62770" y="235363"/>
                  <a:pt x="110395" y="282988"/>
                </a:cubicBezTo>
                <a:cubicBezTo>
                  <a:pt x="149352" y="321945"/>
                  <a:pt x="209074" y="329660"/>
                  <a:pt x="256318" y="303276"/>
                </a:cubicBezTo>
                <a:lnTo>
                  <a:pt x="272415" y="319373"/>
                </a:lnTo>
                <a:cubicBezTo>
                  <a:pt x="259175" y="327565"/>
                  <a:pt x="244793" y="333470"/>
                  <a:pt x="229648" y="337090"/>
                </a:cubicBezTo>
                <a:cubicBezTo>
                  <a:pt x="226409" y="337852"/>
                  <a:pt x="223647" y="340042"/>
                  <a:pt x="222218" y="343091"/>
                </a:cubicBezTo>
                <a:lnTo>
                  <a:pt x="212027" y="363950"/>
                </a:lnTo>
                <a:lnTo>
                  <a:pt x="181547" y="363950"/>
                </a:lnTo>
                <a:lnTo>
                  <a:pt x="171355" y="343091"/>
                </a:lnTo>
                <a:cubicBezTo>
                  <a:pt x="169926" y="340042"/>
                  <a:pt x="167164" y="337852"/>
                  <a:pt x="163925" y="337090"/>
                </a:cubicBezTo>
                <a:cubicBezTo>
                  <a:pt x="148685" y="333566"/>
                  <a:pt x="134208" y="327565"/>
                  <a:pt x="120872" y="319183"/>
                </a:cubicBezTo>
                <a:cubicBezTo>
                  <a:pt x="118110" y="317468"/>
                  <a:pt x="114681" y="316992"/>
                  <a:pt x="111538" y="318040"/>
                </a:cubicBezTo>
                <a:lnTo>
                  <a:pt x="90011" y="325184"/>
                </a:lnTo>
                <a:lnTo>
                  <a:pt x="68294" y="303467"/>
                </a:lnTo>
                <a:lnTo>
                  <a:pt x="75438" y="281940"/>
                </a:lnTo>
                <a:cubicBezTo>
                  <a:pt x="76486" y="278797"/>
                  <a:pt x="76105" y="275368"/>
                  <a:pt x="74295" y="272605"/>
                </a:cubicBezTo>
                <a:cubicBezTo>
                  <a:pt x="66008" y="259271"/>
                  <a:pt x="60008" y="244697"/>
                  <a:pt x="56388" y="229552"/>
                </a:cubicBezTo>
                <a:cubicBezTo>
                  <a:pt x="55626" y="226314"/>
                  <a:pt x="53435" y="223552"/>
                  <a:pt x="50387" y="222123"/>
                </a:cubicBezTo>
                <a:lnTo>
                  <a:pt x="29528" y="211931"/>
                </a:lnTo>
                <a:lnTo>
                  <a:pt x="29528" y="181451"/>
                </a:lnTo>
                <a:lnTo>
                  <a:pt x="50387" y="171259"/>
                </a:lnTo>
                <a:cubicBezTo>
                  <a:pt x="53435" y="169831"/>
                  <a:pt x="55626" y="167068"/>
                  <a:pt x="56388" y="163830"/>
                </a:cubicBezTo>
                <a:cubicBezTo>
                  <a:pt x="59912" y="148590"/>
                  <a:pt x="65913" y="134112"/>
                  <a:pt x="74295" y="120777"/>
                </a:cubicBezTo>
                <a:cubicBezTo>
                  <a:pt x="76010" y="118015"/>
                  <a:pt x="76486" y="114491"/>
                  <a:pt x="75438" y="111442"/>
                </a:cubicBezTo>
                <a:lnTo>
                  <a:pt x="68294" y="89916"/>
                </a:lnTo>
                <a:lnTo>
                  <a:pt x="90011" y="68199"/>
                </a:lnTo>
                <a:lnTo>
                  <a:pt x="111538" y="75343"/>
                </a:lnTo>
                <a:cubicBezTo>
                  <a:pt x="114681" y="76391"/>
                  <a:pt x="118110" y="76009"/>
                  <a:pt x="120872" y="74200"/>
                </a:cubicBezTo>
                <a:cubicBezTo>
                  <a:pt x="134208" y="65913"/>
                  <a:pt x="148781" y="59912"/>
                  <a:pt x="163925" y="56293"/>
                </a:cubicBezTo>
                <a:cubicBezTo>
                  <a:pt x="167164" y="55531"/>
                  <a:pt x="169926" y="53340"/>
                  <a:pt x="171355" y="50292"/>
                </a:cubicBezTo>
                <a:lnTo>
                  <a:pt x="181547" y="29432"/>
                </a:lnTo>
                <a:lnTo>
                  <a:pt x="212027" y="29432"/>
                </a:lnTo>
                <a:lnTo>
                  <a:pt x="222218" y="50292"/>
                </a:lnTo>
                <a:cubicBezTo>
                  <a:pt x="223647" y="53340"/>
                  <a:pt x="226409" y="55531"/>
                  <a:pt x="229648" y="56293"/>
                </a:cubicBezTo>
                <a:cubicBezTo>
                  <a:pt x="244888" y="59817"/>
                  <a:pt x="259366" y="65818"/>
                  <a:pt x="272701" y="74200"/>
                </a:cubicBezTo>
                <a:cubicBezTo>
                  <a:pt x="275463" y="75914"/>
                  <a:pt x="278892" y="76391"/>
                  <a:pt x="282035" y="75343"/>
                </a:cubicBezTo>
                <a:lnTo>
                  <a:pt x="303562" y="68199"/>
                </a:lnTo>
                <a:lnTo>
                  <a:pt x="325279" y="89916"/>
                </a:lnTo>
                <a:lnTo>
                  <a:pt x="318135" y="111442"/>
                </a:lnTo>
                <a:cubicBezTo>
                  <a:pt x="317087" y="114586"/>
                  <a:pt x="317468" y="118015"/>
                  <a:pt x="319278" y="120777"/>
                </a:cubicBezTo>
                <a:cubicBezTo>
                  <a:pt x="327565" y="134112"/>
                  <a:pt x="333566" y="148685"/>
                  <a:pt x="337185" y="163830"/>
                </a:cubicBezTo>
                <a:cubicBezTo>
                  <a:pt x="337947" y="167068"/>
                  <a:pt x="340138" y="169831"/>
                  <a:pt x="343186" y="171259"/>
                </a:cubicBezTo>
                <a:lnTo>
                  <a:pt x="364046" y="181451"/>
                </a:lnTo>
                <a:lnTo>
                  <a:pt x="364046" y="211931"/>
                </a:lnTo>
                <a:lnTo>
                  <a:pt x="343186" y="222123"/>
                </a:lnTo>
                <a:cubicBezTo>
                  <a:pt x="340138" y="223552"/>
                  <a:pt x="337947" y="226314"/>
                  <a:pt x="337185" y="22955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654" name="Google Shape;654;p53"/>
          <p:cNvGrpSpPr/>
          <p:nvPr/>
        </p:nvGrpSpPr>
        <p:grpSpPr>
          <a:xfrm>
            <a:off x="2282595" y="2100218"/>
            <a:ext cx="273328" cy="273328"/>
            <a:chOff x="2801293" y="892968"/>
            <a:chExt cx="390525" cy="390525"/>
          </a:xfrm>
        </p:grpSpPr>
        <p:sp>
          <p:nvSpPr>
            <p:cNvPr id="655" name="Google Shape;655;p53"/>
            <p:cNvSpPr/>
            <p:nvPr/>
          </p:nvSpPr>
          <p:spPr>
            <a:xfrm>
              <a:off x="2801293" y="892968"/>
              <a:ext cx="390525" cy="390525"/>
            </a:xfrm>
            <a:custGeom>
              <a:rect b="b" l="l" r="r" t="t"/>
              <a:pathLst>
                <a:path extrusionOk="0" h="390525" w="390525">
                  <a:moveTo>
                    <a:pt x="376333" y="126397"/>
                  </a:moveTo>
                  <a:cubicBezTo>
                    <a:pt x="363379" y="113443"/>
                    <a:pt x="342233" y="113443"/>
                    <a:pt x="329184" y="126397"/>
                  </a:cubicBezTo>
                  <a:cubicBezTo>
                    <a:pt x="325184" y="130397"/>
                    <a:pt x="299657" y="155924"/>
                    <a:pt x="295751" y="159830"/>
                  </a:cubicBezTo>
                  <a:lnTo>
                    <a:pt x="295751" y="71819"/>
                  </a:lnTo>
                  <a:cubicBezTo>
                    <a:pt x="295751" y="62960"/>
                    <a:pt x="292322" y="54578"/>
                    <a:pt x="286036" y="48292"/>
                  </a:cubicBezTo>
                  <a:lnTo>
                    <a:pt x="254603" y="16859"/>
                  </a:lnTo>
                  <a:cubicBezTo>
                    <a:pt x="248317" y="10573"/>
                    <a:pt x="240030" y="7144"/>
                    <a:pt x="231077" y="7144"/>
                  </a:cubicBezTo>
                  <a:lnTo>
                    <a:pt x="40481" y="7144"/>
                  </a:lnTo>
                  <a:cubicBezTo>
                    <a:pt x="22098" y="7144"/>
                    <a:pt x="7144" y="22098"/>
                    <a:pt x="7144" y="40481"/>
                  </a:cubicBezTo>
                  <a:lnTo>
                    <a:pt x="7144" y="352806"/>
                  </a:lnTo>
                  <a:cubicBezTo>
                    <a:pt x="7144" y="371189"/>
                    <a:pt x="22098" y="386144"/>
                    <a:pt x="40481" y="386144"/>
                  </a:cubicBezTo>
                  <a:lnTo>
                    <a:pt x="262509" y="386144"/>
                  </a:lnTo>
                  <a:cubicBezTo>
                    <a:pt x="280892" y="386144"/>
                    <a:pt x="295846" y="371189"/>
                    <a:pt x="295846" y="352806"/>
                  </a:cubicBezTo>
                  <a:lnTo>
                    <a:pt x="295846" y="254032"/>
                  </a:lnTo>
                  <a:lnTo>
                    <a:pt x="376333" y="173450"/>
                  </a:lnTo>
                  <a:cubicBezTo>
                    <a:pt x="389287" y="160496"/>
                    <a:pt x="389287" y="139446"/>
                    <a:pt x="376333" y="126397"/>
                  </a:cubicBezTo>
                  <a:close/>
                  <a:moveTo>
                    <a:pt x="229171" y="29337"/>
                  </a:moveTo>
                  <a:cubicBezTo>
                    <a:pt x="231267" y="29337"/>
                    <a:pt x="235267" y="28956"/>
                    <a:pt x="238887" y="32576"/>
                  </a:cubicBezTo>
                  <a:lnTo>
                    <a:pt x="270320" y="64008"/>
                  </a:lnTo>
                  <a:cubicBezTo>
                    <a:pt x="273844" y="67532"/>
                    <a:pt x="273558" y="71438"/>
                    <a:pt x="273558" y="73724"/>
                  </a:cubicBezTo>
                  <a:lnTo>
                    <a:pt x="229171" y="73724"/>
                  </a:lnTo>
                  <a:lnTo>
                    <a:pt x="229171" y="29337"/>
                  </a:lnTo>
                  <a:close/>
                  <a:moveTo>
                    <a:pt x="273558" y="352806"/>
                  </a:moveTo>
                  <a:cubicBezTo>
                    <a:pt x="273558" y="358902"/>
                    <a:pt x="268605" y="363950"/>
                    <a:pt x="262414" y="363950"/>
                  </a:cubicBezTo>
                  <a:lnTo>
                    <a:pt x="40386" y="363950"/>
                  </a:lnTo>
                  <a:cubicBezTo>
                    <a:pt x="34290" y="363950"/>
                    <a:pt x="29242" y="358997"/>
                    <a:pt x="29242" y="352806"/>
                  </a:cubicBezTo>
                  <a:lnTo>
                    <a:pt x="29242" y="40481"/>
                  </a:lnTo>
                  <a:cubicBezTo>
                    <a:pt x="29242" y="34385"/>
                    <a:pt x="34195" y="29337"/>
                    <a:pt x="40386" y="29337"/>
                  </a:cubicBezTo>
                  <a:lnTo>
                    <a:pt x="206883" y="29337"/>
                  </a:lnTo>
                  <a:lnTo>
                    <a:pt x="206883" y="84868"/>
                  </a:lnTo>
                  <a:cubicBezTo>
                    <a:pt x="206883" y="90964"/>
                    <a:pt x="211836" y="96012"/>
                    <a:pt x="218027" y="96012"/>
                  </a:cubicBezTo>
                  <a:lnTo>
                    <a:pt x="273558" y="96012"/>
                  </a:lnTo>
                  <a:lnTo>
                    <a:pt x="273558" y="182118"/>
                  </a:lnTo>
                  <a:cubicBezTo>
                    <a:pt x="273558" y="182118"/>
                    <a:pt x="240792" y="214884"/>
                    <a:pt x="240792" y="214884"/>
                  </a:cubicBezTo>
                  <a:lnTo>
                    <a:pt x="225076" y="230600"/>
                  </a:lnTo>
                  <a:cubicBezTo>
                    <a:pt x="223838" y="231839"/>
                    <a:pt x="222980" y="233267"/>
                    <a:pt x="222409" y="234982"/>
                  </a:cubicBezTo>
                  <a:lnTo>
                    <a:pt x="206692" y="282035"/>
                  </a:lnTo>
                  <a:cubicBezTo>
                    <a:pt x="205359" y="286036"/>
                    <a:pt x="206407" y="290417"/>
                    <a:pt x="209360" y="293370"/>
                  </a:cubicBezTo>
                  <a:cubicBezTo>
                    <a:pt x="212312" y="296323"/>
                    <a:pt x="216694" y="297371"/>
                    <a:pt x="220694" y="296037"/>
                  </a:cubicBezTo>
                  <a:lnTo>
                    <a:pt x="267748" y="280321"/>
                  </a:lnTo>
                  <a:cubicBezTo>
                    <a:pt x="269367" y="279749"/>
                    <a:pt x="270891" y="278892"/>
                    <a:pt x="272129" y="277654"/>
                  </a:cubicBezTo>
                  <a:lnTo>
                    <a:pt x="273463" y="276320"/>
                  </a:lnTo>
                  <a:lnTo>
                    <a:pt x="273463" y="352806"/>
                  </a:lnTo>
                  <a:lnTo>
                    <a:pt x="273558" y="352806"/>
                  </a:lnTo>
                  <a:close/>
                  <a:moveTo>
                    <a:pt x="248317" y="238411"/>
                  </a:moveTo>
                  <a:lnTo>
                    <a:pt x="264033" y="254127"/>
                  </a:lnTo>
                  <a:lnTo>
                    <a:pt x="258032" y="260128"/>
                  </a:lnTo>
                  <a:lnTo>
                    <a:pt x="234506" y="267938"/>
                  </a:lnTo>
                  <a:lnTo>
                    <a:pt x="242316" y="244412"/>
                  </a:lnTo>
                  <a:lnTo>
                    <a:pt x="248317" y="238411"/>
                  </a:lnTo>
                  <a:close/>
                  <a:moveTo>
                    <a:pt x="279749" y="238411"/>
                  </a:moveTo>
                  <a:lnTo>
                    <a:pt x="264033" y="222694"/>
                  </a:lnTo>
                  <a:cubicBezTo>
                    <a:pt x="272415" y="214313"/>
                    <a:pt x="309563" y="177165"/>
                    <a:pt x="317373" y="169259"/>
                  </a:cubicBezTo>
                  <a:lnTo>
                    <a:pt x="333089" y="184976"/>
                  </a:lnTo>
                  <a:lnTo>
                    <a:pt x="279749" y="238411"/>
                  </a:lnTo>
                  <a:close/>
                  <a:moveTo>
                    <a:pt x="360236" y="157829"/>
                  </a:moveTo>
                  <a:lnTo>
                    <a:pt x="348806" y="169259"/>
                  </a:lnTo>
                  <a:lnTo>
                    <a:pt x="333089" y="153543"/>
                  </a:lnTo>
                  <a:lnTo>
                    <a:pt x="344519" y="142113"/>
                  </a:lnTo>
                  <a:cubicBezTo>
                    <a:pt x="348806" y="137827"/>
                    <a:pt x="355854" y="137827"/>
                    <a:pt x="360236" y="142113"/>
                  </a:cubicBezTo>
                  <a:cubicBezTo>
                    <a:pt x="364522" y="146399"/>
                    <a:pt x="364617" y="153448"/>
                    <a:pt x="360236" y="1578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56" name="Google Shape;656;p53"/>
            <p:cNvSpPr/>
            <p:nvPr/>
          </p:nvSpPr>
          <p:spPr>
            <a:xfrm>
              <a:off x="2845299" y="1004030"/>
              <a:ext cx="190500" cy="28575"/>
            </a:xfrm>
            <a:custGeom>
              <a:rect b="b" l="l" r="r" t="t"/>
              <a:pathLst>
                <a:path extrusionOk="0" h="28575" w="190500">
                  <a:moveTo>
                    <a:pt x="173736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lnTo>
                    <a:pt x="173736" y="29432"/>
                  </a:lnTo>
                  <a:cubicBezTo>
                    <a:pt x="179832" y="29432"/>
                    <a:pt x="184880" y="24479"/>
                    <a:pt x="184880" y="18288"/>
                  </a:cubicBezTo>
                  <a:cubicBezTo>
                    <a:pt x="184880" y="12097"/>
                    <a:pt x="179832" y="7144"/>
                    <a:pt x="173736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57" name="Google Shape;657;p53"/>
            <p:cNvSpPr/>
            <p:nvPr/>
          </p:nvSpPr>
          <p:spPr>
            <a:xfrm>
              <a:off x="2845204" y="1048416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58" name="Google Shape;658;p53"/>
            <p:cNvSpPr/>
            <p:nvPr/>
          </p:nvSpPr>
          <p:spPr>
            <a:xfrm>
              <a:off x="2845204" y="1092803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59" name="Google Shape;659;p53"/>
            <p:cNvSpPr/>
            <p:nvPr/>
          </p:nvSpPr>
          <p:spPr>
            <a:xfrm>
              <a:off x="2845204" y="1137189"/>
              <a:ext cx="142875" cy="28575"/>
            </a:xfrm>
            <a:custGeom>
              <a:rect b="b" l="l" r="r" t="t"/>
              <a:pathLst>
                <a:path extrusionOk="0" h="28575" w="142875">
                  <a:moveTo>
                    <a:pt x="129350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384"/>
                    <a:pt x="12097" y="29432"/>
                    <a:pt x="18288" y="29432"/>
                  </a:cubicBezTo>
                  <a:lnTo>
                    <a:pt x="129350" y="29432"/>
                  </a:lnTo>
                  <a:cubicBezTo>
                    <a:pt x="135446" y="29432"/>
                    <a:pt x="140494" y="24479"/>
                    <a:pt x="140494" y="18288"/>
                  </a:cubicBezTo>
                  <a:cubicBezTo>
                    <a:pt x="140494" y="12097"/>
                    <a:pt x="135541" y="7144"/>
                    <a:pt x="129350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660" name="Google Shape;660;p53"/>
            <p:cNvSpPr/>
            <p:nvPr/>
          </p:nvSpPr>
          <p:spPr>
            <a:xfrm>
              <a:off x="2934167" y="1205293"/>
              <a:ext cx="95250" cy="28575"/>
            </a:xfrm>
            <a:custGeom>
              <a:rect b="b" l="l" r="r" t="t"/>
              <a:pathLst>
                <a:path extrusionOk="0" h="28575" w="95250">
                  <a:moveTo>
                    <a:pt x="84868" y="7144"/>
                  </a:moveTo>
                  <a:lnTo>
                    <a:pt x="18288" y="7144"/>
                  </a:ln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lnTo>
                    <a:pt x="84868" y="29432"/>
                  </a:lnTo>
                  <a:cubicBezTo>
                    <a:pt x="90964" y="29432"/>
                    <a:pt x="96012" y="24479"/>
                    <a:pt x="96012" y="18288"/>
                  </a:cubicBezTo>
                  <a:cubicBezTo>
                    <a:pt x="96012" y="12097"/>
                    <a:pt x="90964" y="7144"/>
                    <a:pt x="84868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661" name="Google Shape;661;p53"/>
          <p:cNvSpPr/>
          <p:nvPr/>
        </p:nvSpPr>
        <p:spPr>
          <a:xfrm>
            <a:off x="6012475" y="3560600"/>
            <a:ext cx="1443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Advertisements</a:t>
            </a:r>
            <a:endParaRPr sz="1100"/>
          </a:p>
        </p:txBody>
      </p:sp>
      <p:sp>
        <p:nvSpPr>
          <p:cNvPr id="662" name="Google Shape;662;p53"/>
          <p:cNvSpPr txBox="1"/>
          <p:nvPr/>
        </p:nvSpPr>
        <p:spPr>
          <a:xfrm>
            <a:off x="6055217" y="3909256"/>
            <a:ext cx="1358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Get rid of clutter of advertisements and offers for customers 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63" name="Google Shape;663;p53"/>
          <p:cNvSpPr/>
          <p:nvPr/>
        </p:nvSpPr>
        <p:spPr>
          <a:xfrm rot="2700000">
            <a:off x="1751537" y="1569027"/>
            <a:ext cx="1335583" cy="1335583"/>
          </a:xfrm>
          <a:prstGeom prst="rect">
            <a:avLst/>
          </a:prstGeom>
          <a:noFill/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64" name="Google Shape;664;p53"/>
          <p:cNvSpPr/>
          <p:nvPr/>
        </p:nvSpPr>
        <p:spPr>
          <a:xfrm rot="2700000">
            <a:off x="3904207" y="1569027"/>
            <a:ext cx="1335583" cy="1335583"/>
          </a:xfrm>
          <a:prstGeom prst="rect">
            <a:avLst/>
          </a:prstGeom>
          <a:noFill/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65" name="Google Shape;665;p53"/>
          <p:cNvSpPr/>
          <p:nvPr/>
        </p:nvSpPr>
        <p:spPr>
          <a:xfrm rot="2700000">
            <a:off x="6066403" y="1569027"/>
            <a:ext cx="1335583" cy="1335583"/>
          </a:xfrm>
          <a:prstGeom prst="rect">
            <a:avLst/>
          </a:prstGeom>
          <a:noFill/>
          <a:ln cap="flat" cmpd="sng" w="9525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66" name="Google Shape;666;p53"/>
          <p:cNvSpPr/>
          <p:nvPr/>
        </p:nvSpPr>
        <p:spPr>
          <a:xfrm>
            <a:off x="3893023" y="3560609"/>
            <a:ext cx="1358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Visuals</a:t>
            </a:r>
            <a:endParaRPr sz="1100"/>
          </a:p>
        </p:txBody>
      </p:sp>
      <p:sp>
        <p:nvSpPr>
          <p:cNvPr id="667" name="Google Shape;667;p53"/>
          <p:cNvSpPr txBox="1"/>
          <p:nvPr/>
        </p:nvSpPr>
        <p:spPr>
          <a:xfrm>
            <a:off x="3893022" y="3909256"/>
            <a:ext cx="1358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Choose an overall better color palette together with visual </a:t>
            </a: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components</a:t>
            </a: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68" name="Google Shape;668;p53"/>
          <p:cNvSpPr/>
          <p:nvPr/>
        </p:nvSpPr>
        <p:spPr>
          <a:xfrm>
            <a:off x="1607463" y="3560600"/>
            <a:ext cx="16236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Easier Navigation</a:t>
            </a:r>
            <a:endParaRPr sz="1100"/>
          </a:p>
        </p:txBody>
      </p:sp>
      <p:sp>
        <p:nvSpPr>
          <p:cNvPr id="669" name="Google Shape;669;p53"/>
          <p:cNvSpPr txBox="1"/>
          <p:nvPr/>
        </p:nvSpPr>
        <p:spPr>
          <a:xfrm>
            <a:off x="1740352" y="3909256"/>
            <a:ext cx="1358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Change the site to have better fit users and get rid of confusing tabs</a:t>
            </a:r>
            <a:endParaRPr sz="11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54"/>
          <p:cNvSpPr txBox="1"/>
          <p:nvPr/>
        </p:nvSpPr>
        <p:spPr>
          <a:xfrm>
            <a:off x="3371850" y="2018174"/>
            <a:ext cx="24003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Thanks !</a:t>
            </a:r>
            <a:endParaRPr sz="1100"/>
          </a:p>
        </p:txBody>
      </p:sp>
      <p:sp>
        <p:nvSpPr>
          <p:cNvPr id="675" name="Google Shape;675;p54"/>
          <p:cNvSpPr txBox="1"/>
          <p:nvPr/>
        </p:nvSpPr>
        <p:spPr>
          <a:xfrm>
            <a:off x="3372310" y="2785126"/>
            <a:ext cx="2400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This has been our analysis of the </a:t>
            </a:r>
            <a:endParaRPr sz="9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Golden Nugget Website</a:t>
            </a:r>
            <a:endParaRPr sz="9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9"/>
          <p:cNvSpPr/>
          <p:nvPr/>
        </p:nvSpPr>
        <p:spPr>
          <a:xfrm>
            <a:off x="309039" y="280601"/>
            <a:ext cx="2752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Contents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cxnSp>
        <p:nvCxnSpPr>
          <p:cNvPr id="191" name="Google Shape;191;p39"/>
          <p:cNvCxnSpPr/>
          <p:nvPr/>
        </p:nvCxnSpPr>
        <p:spPr>
          <a:xfrm>
            <a:off x="0" y="942975"/>
            <a:ext cx="9144000" cy="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254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</p:spPr>
      </p:cxnSp>
      <p:grpSp>
        <p:nvGrpSpPr>
          <p:cNvPr id="192" name="Google Shape;192;p39"/>
          <p:cNvGrpSpPr/>
          <p:nvPr/>
        </p:nvGrpSpPr>
        <p:grpSpPr>
          <a:xfrm>
            <a:off x="486741" y="2807500"/>
            <a:ext cx="1883443" cy="1793316"/>
            <a:chOff x="679921" y="3751067"/>
            <a:chExt cx="2511258" cy="2391088"/>
          </a:xfrm>
        </p:grpSpPr>
        <p:pic>
          <p:nvPicPr>
            <p:cNvPr id="193" name="Google Shape;193;p3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371040" y="3751067"/>
              <a:ext cx="1820139" cy="182013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3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921" y="4759917"/>
              <a:ext cx="1382238" cy="138223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5" name="Google Shape;195;p39"/>
          <p:cNvSpPr txBox="1"/>
          <p:nvPr/>
        </p:nvSpPr>
        <p:spPr>
          <a:xfrm>
            <a:off x="4037221" y="2082455"/>
            <a:ext cx="4389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In this section, we will be discussing the overview of the </a:t>
            </a:r>
            <a:r>
              <a:rPr b="1" lang="en" sz="9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presentation as well as the agenda that we will be following. </a:t>
            </a:r>
            <a:r>
              <a:rPr b="1" lang="en" sz="9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endParaRPr b="1" sz="9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6" name="Google Shape;196;p39"/>
          <p:cNvSpPr/>
          <p:nvPr/>
        </p:nvSpPr>
        <p:spPr>
          <a:xfrm>
            <a:off x="3381669" y="1754140"/>
            <a:ext cx="99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01.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7" name="Google Shape;197;p39"/>
          <p:cNvSpPr/>
          <p:nvPr/>
        </p:nvSpPr>
        <p:spPr>
          <a:xfrm>
            <a:off x="4022225" y="1828534"/>
            <a:ext cx="4404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Front Matter</a:t>
            </a:r>
            <a:endParaRPr b="1" sz="14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8" name="Google Shape;198;p39"/>
          <p:cNvSpPr txBox="1"/>
          <p:nvPr/>
        </p:nvSpPr>
        <p:spPr>
          <a:xfrm>
            <a:off x="4037221" y="2977891"/>
            <a:ext cx="4389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In this </a:t>
            </a:r>
            <a:r>
              <a:rPr b="1" lang="en" sz="9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section, we will go over the main points of the presentation. We will go over our research and the methods used to get the information. </a:t>
            </a:r>
            <a:endParaRPr b="1" sz="9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9" name="Google Shape;199;p39"/>
          <p:cNvSpPr/>
          <p:nvPr/>
        </p:nvSpPr>
        <p:spPr>
          <a:xfrm>
            <a:off x="3381669" y="2649576"/>
            <a:ext cx="99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02.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00" name="Google Shape;200;p39"/>
          <p:cNvSpPr/>
          <p:nvPr/>
        </p:nvSpPr>
        <p:spPr>
          <a:xfrm>
            <a:off x="4022225" y="2723970"/>
            <a:ext cx="4404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Main Body Information</a:t>
            </a:r>
            <a:endParaRPr b="1" sz="14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01" name="Google Shape;201;p39"/>
          <p:cNvSpPr txBox="1"/>
          <p:nvPr/>
        </p:nvSpPr>
        <p:spPr>
          <a:xfrm>
            <a:off x="4037221" y="3873327"/>
            <a:ext cx="4389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This last section will cover the </a:t>
            </a:r>
            <a:r>
              <a:rPr b="1" lang="en" sz="9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concluding</a:t>
            </a:r>
            <a:r>
              <a:rPr b="1" lang="en" sz="9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b="1" lang="en" sz="9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information</a:t>
            </a:r>
            <a:r>
              <a:rPr b="1" lang="en" sz="9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 we have for our presentation. </a:t>
            </a:r>
            <a:r>
              <a:rPr b="1" lang="en" sz="9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This includes the findings from our testing and the overall conclusion. </a:t>
            </a:r>
            <a:endParaRPr b="1" sz="9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02" name="Google Shape;202;p39"/>
          <p:cNvSpPr/>
          <p:nvPr/>
        </p:nvSpPr>
        <p:spPr>
          <a:xfrm>
            <a:off x="3381669" y="3545012"/>
            <a:ext cx="99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03.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03" name="Google Shape;203;p39"/>
          <p:cNvSpPr/>
          <p:nvPr/>
        </p:nvSpPr>
        <p:spPr>
          <a:xfrm>
            <a:off x="4022225" y="3619406"/>
            <a:ext cx="4404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Back Matter</a:t>
            </a:r>
            <a:endParaRPr b="1" sz="14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04" name="Google Shape;204;p39"/>
          <p:cNvSpPr txBox="1"/>
          <p:nvPr/>
        </p:nvSpPr>
        <p:spPr>
          <a:xfrm>
            <a:off x="309039" y="589307"/>
            <a:ext cx="48693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05" name="Google Shape;205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2075" y="2835975"/>
            <a:ext cx="1310676" cy="131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0"/>
          <p:cNvSpPr/>
          <p:nvPr/>
        </p:nvSpPr>
        <p:spPr>
          <a:xfrm>
            <a:off x="309039" y="280601"/>
            <a:ext cx="2752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Agenda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cxnSp>
        <p:nvCxnSpPr>
          <p:cNvPr id="211" name="Google Shape;211;p40"/>
          <p:cNvCxnSpPr/>
          <p:nvPr/>
        </p:nvCxnSpPr>
        <p:spPr>
          <a:xfrm>
            <a:off x="0" y="942975"/>
            <a:ext cx="9144000" cy="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254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212" name="Google Shape;212;p40"/>
          <p:cNvSpPr txBox="1"/>
          <p:nvPr/>
        </p:nvSpPr>
        <p:spPr>
          <a:xfrm>
            <a:off x="309039" y="589307"/>
            <a:ext cx="48693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3" name="Google Shape;213;p40"/>
          <p:cNvSpPr txBox="1"/>
          <p:nvPr/>
        </p:nvSpPr>
        <p:spPr>
          <a:xfrm>
            <a:off x="832906" y="1877687"/>
            <a:ext cx="20490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Here, we will discuss the overall ideas and questions associated with the usability of the Golden Nugget Hotel and Casino’s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website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. </a:t>
            </a:r>
            <a:endParaRPr sz="1100"/>
          </a:p>
        </p:txBody>
      </p:sp>
      <p:sp>
        <p:nvSpPr>
          <p:cNvPr id="214" name="Google Shape;214;p40"/>
          <p:cNvSpPr/>
          <p:nvPr/>
        </p:nvSpPr>
        <p:spPr>
          <a:xfrm>
            <a:off x="832906" y="1525539"/>
            <a:ext cx="69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01.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5" name="Google Shape;215;p40"/>
          <p:cNvSpPr/>
          <p:nvPr/>
        </p:nvSpPr>
        <p:spPr>
          <a:xfrm>
            <a:off x="1288787" y="1646483"/>
            <a:ext cx="15930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Overview</a:t>
            </a:r>
            <a:endParaRPr sz="1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6" name="Google Shape;216;p40"/>
          <p:cNvSpPr txBox="1"/>
          <p:nvPr/>
        </p:nvSpPr>
        <p:spPr>
          <a:xfrm>
            <a:off x="3476094" y="1877687"/>
            <a:ext cx="20490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In this section, we will discuss the background information involved in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analyzing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 the Golden Nugget’s website. Background information includes: the timeline of the hotel, the success and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popularity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, and the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statistical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 research we found. </a:t>
            </a:r>
            <a:endParaRPr sz="1100"/>
          </a:p>
        </p:txBody>
      </p:sp>
      <p:sp>
        <p:nvSpPr>
          <p:cNvPr id="217" name="Google Shape;217;p40"/>
          <p:cNvSpPr/>
          <p:nvPr/>
        </p:nvSpPr>
        <p:spPr>
          <a:xfrm>
            <a:off x="3476094" y="1525539"/>
            <a:ext cx="69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02.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8" name="Google Shape;218;p40"/>
          <p:cNvSpPr/>
          <p:nvPr/>
        </p:nvSpPr>
        <p:spPr>
          <a:xfrm>
            <a:off x="3931974" y="1646483"/>
            <a:ext cx="15930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Background</a:t>
            </a:r>
            <a:endParaRPr sz="1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9" name="Google Shape;219;p40"/>
          <p:cNvSpPr txBox="1"/>
          <p:nvPr/>
        </p:nvSpPr>
        <p:spPr>
          <a:xfrm>
            <a:off x="6262157" y="1877687"/>
            <a:ext cx="20490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This section will go over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specific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 recommendations made to deal with certain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issues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pertaining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 to the usability of the Golden Nugget’s website. </a:t>
            </a:r>
            <a:endParaRPr sz="1100"/>
          </a:p>
        </p:txBody>
      </p:sp>
      <p:sp>
        <p:nvSpPr>
          <p:cNvPr id="220" name="Google Shape;220;p40"/>
          <p:cNvSpPr/>
          <p:nvPr/>
        </p:nvSpPr>
        <p:spPr>
          <a:xfrm>
            <a:off x="6262157" y="1525539"/>
            <a:ext cx="69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03.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1" name="Google Shape;221;p40"/>
          <p:cNvSpPr/>
          <p:nvPr/>
        </p:nvSpPr>
        <p:spPr>
          <a:xfrm>
            <a:off x="6718037" y="1646483"/>
            <a:ext cx="15930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Recommendations</a:t>
            </a:r>
            <a:endParaRPr sz="1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2" name="Google Shape;222;p40"/>
          <p:cNvSpPr txBox="1"/>
          <p:nvPr/>
        </p:nvSpPr>
        <p:spPr>
          <a:xfrm>
            <a:off x="832906" y="3549325"/>
            <a:ext cx="20490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To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further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 our understanding of the usability of the Golden Nugget’s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website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, we had to conduct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surveys. This section will show the methods and applications used to conduct these questionnaires. </a:t>
            </a:r>
            <a:endParaRPr sz="1100"/>
          </a:p>
        </p:txBody>
      </p:sp>
      <p:sp>
        <p:nvSpPr>
          <p:cNvPr id="223" name="Google Shape;223;p40"/>
          <p:cNvSpPr/>
          <p:nvPr/>
        </p:nvSpPr>
        <p:spPr>
          <a:xfrm>
            <a:off x="832906" y="3197176"/>
            <a:ext cx="69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04.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4" name="Google Shape;224;p40"/>
          <p:cNvSpPr/>
          <p:nvPr/>
        </p:nvSpPr>
        <p:spPr>
          <a:xfrm>
            <a:off x="1288787" y="3318121"/>
            <a:ext cx="15930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Methodology</a:t>
            </a:r>
            <a:endParaRPr sz="1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5" name="Google Shape;225;p40"/>
          <p:cNvSpPr txBox="1"/>
          <p:nvPr/>
        </p:nvSpPr>
        <p:spPr>
          <a:xfrm>
            <a:off x="3476094" y="3549325"/>
            <a:ext cx="20490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Here, we will discuss the findings that came from conducting our surveys. This will go over the data and how the information relates to the previous observations we made on our own. </a:t>
            </a:r>
            <a:endParaRPr sz="1100"/>
          </a:p>
        </p:txBody>
      </p:sp>
      <p:sp>
        <p:nvSpPr>
          <p:cNvPr id="226" name="Google Shape;226;p40"/>
          <p:cNvSpPr/>
          <p:nvPr/>
        </p:nvSpPr>
        <p:spPr>
          <a:xfrm>
            <a:off x="3476094" y="3197176"/>
            <a:ext cx="69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05.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7" name="Google Shape;227;p40"/>
          <p:cNvSpPr/>
          <p:nvPr/>
        </p:nvSpPr>
        <p:spPr>
          <a:xfrm>
            <a:off x="3931974" y="3318121"/>
            <a:ext cx="15930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Findings</a:t>
            </a:r>
            <a:endParaRPr sz="1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8" name="Google Shape;228;p40"/>
          <p:cNvSpPr txBox="1"/>
          <p:nvPr/>
        </p:nvSpPr>
        <p:spPr>
          <a:xfrm>
            <a:off x="6262157" y="3549325"/>
            <a:ext cx="20490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In this section, we will conclude the entire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presentation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. This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conclusion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 will </a:t>
            </a:r>
            <a:r>
              <a:rPr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include: the background, the recommendations, the methodology, and the findings. We will conclude our overall thoughts on the usability of the Golden Nugget’s website. </a:t>
            </a:r>
            <a:endParaRPr sz="1100"/>
          </a:p>
        </p:txBody>
      </p:sp>
      <p:sp>
        <p:nvSpPr>
          <p:cNvPr id="229" name="Google Shape;229;p40"/>
          <p:cNvSpPr/>
          <p:nvPr/>
        </p:nvSpPr>
        <p:spPr>
          <a:xfrm>
            <a:off x="6262157" y="3197176"/>
            <a:ext cx="69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06.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0" name="Google Shape;230;p40"/>
          <p:cNvSpPr/>
          <p:nvPr/>
        </p:nvSpPr>
        <p:spPr>
          <a:xfrm>
            <a:off x="6718037" y="3318121"/>
            <a:ext cx="15930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Conclusion</a:t>
            </a:r>
            <a:endParaRPr sz="1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231" name="Google Shape;231;p40"/>
          <p:cNvGrpSpPr/>
          <p:nvPr/>
        </p:nvGrpSpPr>
        <p:grpSpPr>
          <a:xfrm>
            <a:off x="1288779" y="329139"/>
            <a:ext cx="221456" cy="295322"/>
            <a:chOff x="3471472" y="902398"/>
            <a:chExt cx="295275" cy="393763"/>
          </a:xfrm>
        </p:grpSpPr>
        <p:sp>
          <p:nvSpPr>
            <p:cNvPr id="232" name="Google Shape;232;p40"/>
            <p:cNvSpPr/>
            <p:nvPr/>
          </p:nvSpPr>
          <p:spPr>
            <a:xfrm>
              <a:off x="3549482" y="902398"/>
              <a:ext cx="142875" cy="76200"/>
            </a:xfrm>
            <a:custGeom>
              <a:rect b="b" l="l" r="r" t="t"/>
              <a:pathLst>
                <a:path extrusionOk="0" h="76200" w="142875">
                  <a:moveTo>
                    <a:pt x="107442" y="7144"/>
                  </a:moveTo>
                  <a:lnTo>
                    <a:pt x="40577" y="7144"/>
                  </a:lnTo>
                  <a:cubicBezTo>
                    <a:pt x="22098" y="7144"/>
                    <a:pt x="7144" y="22098"/>
                    <a:pt x="7144" y="40577"/>
                  </a:cubicBezTo>
                  <a:cubicBezTo>
                    <a:pt x="7144" y="59055"/>
                    <a:pt x="22098" y="74009"/>
                    <a:pt x="40577" y="74009"/>
                  </a:cubicBezTo>
                  <a:lnTo>
                    <a:pt x="107442" y="74009"/>
                  </a:lnTo>
                  <a:cubicBezTo>
                    <a:pt x="125921" y="74009"/>
                    <a:pt x="140875" y="59055"/>
                    <a:pt x="140875" y="40577"/>
                  </a:cubicBezTo>
                  <a:cubicBezTo>
                    <a:pt x="140875" y="22098"/>
                    <a:pt x="125825" y="7144"/>
                    <a:pt x="107442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33" name="Google Shape;233;p40"/>
            <p:cNvSpPr/>
            <p:nvPr/>
          </p:nvSpPr>
          <p:spPr>
            <a:xfrm>
              <a:off x="3471472" y="924686"/>
              <a:ext cx="295275" cy="371475"/>
            </a:xfrm>
            <a:custGeom>
              <a:rect b="b" l="l" r="r" t="t"/>
              <a:pathLst>
                <a:path extrusionOk="0" h="371475" w="295275">
                  <a:moveTo>
                    <a:pt x="263462" y="7144"/>
                  </a:moveTo>
                  <a:lnTo>
                    <a:pt x="240030" y="7144"/>
                  </a:lnTo>
                  <a:cubicBezTo>
                    <a:pt x="240792" y="10763"/>
                    <a:pt x="241173" y="14478"/>
                    <a:pt x="241173" y="18288"/>
                  </a:cubicBezTo>
                  <a:cubicBezTo>
                    <a:pt x="241173" y="49054"/>
                    <a:pt x="216218" y="74009"/>
                    <a:pt x="185452" y="74009"/>
                  </a:cubicBezTo>
                  <a:lnTo>
                    <a:pt x="118586" y="74009"/>
                  </a:lnTo>
                  <a:cubicBezTo>
                    <a:pt x="87821" y="74009"/>
                    <a:pt x="62865" y="49054"/>
                    <a:pt x="62865" y="18288"/>
                  </a:cubicBezTo>
                  <a:cubicBezTo>
                    <a:pt x="62865" y="14478"/>
                    <a:pt x="63246" y="10763"/>
                    <a:pt x="64008" y="7144"/>
                  </a:cubicBezTo>
                  <a:lnTo>
                    <a:pt x="40577" y="7144"/>
                  </a:lnTo>
                  <a:cubicBezTo>
                    <a:pt x="22098" y="7144"/>
                    <a:pt x="7144" y="22098"/>
                    <a:pt x="7144" y="40577"/>
                  </a:cubicBezTo>
                  <a:lnTo>
                    <a:pt x="7144" y="331851"/>
                  </a:lnTo>
                  <a:cubicBezTo>
                    <a:pt x="7144" y="350330"/>
                    <a:pt x="22098" y="365284"/>
                    <a:pt x="40577" y="365284"/>
                  </a:cubicBezTo>
                  <a:lnTo>
                    <a:pt x="263462" y="365284"/>
                  </a:lnTo>
                  <a:cubicBezTo>
                    <a:pt x="281940" y="365284"/>
                    <a:pt x="296894" y="350330"/>
                    <a:pt x="296894" y="331851"/>
                  </a:cubicBezTo>
                  <a:lnTo>
                    <a:pt x="296894" y="40577"/>
                  </a:lnTo>
                  <a:cubicBezTo>
                    <a:pt x="296894" y="22098"/>
                    <a:pt x="281845" y="7144"/>
                    <a:pt x="263462" y="7144"/>
                  </a:cubicBezTo>
                  <a:close/>
                  <a:moveTo>
                    <a:pt x="115253" y="295085"/>
                  </a:moveTo>
                  <a:lnTo>
                    <a:pt x="81820" y="328517"/>
                  </a:lnTo>
                  <a:cubicBezTo>
                    <a:pt x="77438" y="332899"/>
                    <a:pt x="70390" y="332899"/>
                    <a:pt x="66104" y="328517"/>
                  </a:cubicBezTo>
                  <a:lnTo>
                    <a:pt x="54959" y="317373"/>
                  </a:lnTo>
                  <a:cubicBezTo>
                    <a:pt x="50578" y="312992"/>
                    <a:pt x="50578" y="305943"/>
                    <a:pt x="54959" y="301657"/>
                  </a:cubicBezTo>
                  <a:cubicBezTo>
                    <a:pt x="59341" y="297275"/>
                    <a:pt x="66389" y="297275"/>
                    <a:pt x="70676" y="301657"/>
                  </a:cubicBezTo>
                  <a:lnTo>
                    <a:pt x="73914" y="304895"/>
                  </a:lnTo>
                  <a:lnTo>
                    <a:pt x="99441" y="279368"/>
                  </a:lnTo>
                  <a:cubicBezTo>
                    <a:pt x="103822" y="274987"/>
                    <a:pt x="110871" y="274987"/>
                    <a:pt x="115157" y="279368"/>
                  </a:cubicBezTo>
                  <a:cubicBezTo>
                    <a:pt x="119634" y="283750"/>
                    <a:pt x="119634" y="290798"/>
                    <a:pt x="115253" y="295085"/>
                  </a:cubicBezTo>
                  <a:close/>
                  <a:moveTo>
                    <a:pt x="115253" y="205264"/>
                  </a:moveTo>
                  <a:lnTo>
                    <a:pt x="81820" y="238697"/>
                  </a:lnTo>
                  <a:cubicBezTo>
                    <a:pt x="77438" y="243078"/>
                    <a:pt x="70390" y="243078"/>
                    <a:pt x="66104" y="238697"/>
                  </a:cubicBezTo>
                  <a:lnTo>
                    <a:pt x="54959" y="227552"/>
                  </a:lnTo>
                  <a:cubicBezTo>
                    <a:pt x="50578" y="223171"/>
                    <a:pt x="50578" y="216122"/>
                    <a:pt x="54959" y="211836"/>
                  </a:cubicBezTo>
                  <a:cubicBezTo>
                    <a:pt x="59341" y="207455"/>
                    <a:pt x="66389" y="207455"/>
                    <a:pt x="70676" y="211836"/>
                  </a:cubicBezTo>
                  <a:lnTo>
                    <a:pt x="73914" y="215075"/>
                  </a:lnTo>
                  <a:lnTo>
                    <a:pt x="99441" y="189548"/>
                  </a:lnTo>
                  <a:cubicBezTo>
                    <a:pt x="103822" y="185166"/>
                    <a:pt x="110871" y="185166"/>
                    <a:pt x="115157" y="189548"/>
                  </a:cubicBezTo>
                  <a:cubicBezTo>
                    <a:pt x="119634" y="193834"/>
                    <a:pt x="119634" y="200882"/>
                    <a:pt x="115253" y="205264"/>
                  </a:cubicBezTo>
                  <a:close/>
                  <a:moveTo>
                    <a:pt x="115253" y="115348"/>
                  </a:moveTo>
                  <a:lnTo>
                    <a:pt x="81820" y="148781"/>
                  </a:lnTo>
                  <a:cubicBezTo>
                    <a:pt x="79629" y="150971"/>
                    <a:pt x="76771" y="152019"/>
                    <a:pt x="73914" y="152019"/>
                  </a:cubicBezTo>
                  <a:cubicBezTo>
                    <a:pt x="71056" y="152019"/>
                    <a:pt x="68199" y="150971"/>
                    <a:pt x="66008" y="148781"/>
                  </a:cubicBezTo>
                  <a:lnTo>
                    <a:pt x="54864" y="137636"/>
                  </a:lnTo>
                  <a:cubicBezTo>
                    <a:pt x="50483" y="133255"/>
                    <a:pt x="50483" y="126206"/>
                    <a:pt x="54864" y="121920"/>
                  </a:cubicBezTo>
                  <a:cubicBezTo>
                    <a:pt x="59246" y="117539"/>
                    <a:pt x="66294" y="117539"/>
                    <a:pt x="70580" y="121920"/>
                  </a:cubicBezTo>
                  <a:lnTo>
                    <a:pt x="73819" y="125159"/>
                  </a:lnTo>
                  <a:lnTo>
                    <a:pt x="99346" y="99632"/>
                  </a:lnTo>
                  <a:cubicBezTo>
                    <a:pt x="103727" y="95250"/>
                    <a:pt x="110776" y="95250"/>
                    <a:pt x="115062" y="99632"/>
                  </a:cubicBezTo>
                  <a:cubicBezTo>
                    <a:pt x="119634" y="103918"/>
                    <a:pt x="119634" y="110966"/>
                    <a:pt x="115253" y="115348"/>
                  </a:cubicBezTo>
                  <a:close/>
                  <a:moveTo>
                    <a:pt x="241173" y="320707"/>
                  </a:moveTo>
                  <a:lnTo>
                    <a:pt x="152019" y="320707"/>
                  </a:lnTo>
                  <a:cubicBezTo>
                    <a:pt x="145828" y="320707"/>
                    <a:pt x="140875" y="315754"/>
                    <a:pt x="140875" y="309563"/>
                  </a:cubicBezTo>
                  <a:cubicBezTo>
                    <a:pt x="140875" y="303371"/>
                    <a:pt x="145828" y="298418"/>
                    <a:pt x="152019" y="298418"/>
                  </a:cubicBezTo>
                  <a:lnTo>
                    <a:pt x="241173" y="298418"/>
                  </a:lnTo>
                  <a:cubicBezTo>
                    <a:pt x="247364" y="298418"/>
                    <a:pt x="252317" y="303371"/>
                    <a:pt x="252317" y="309563"/>
                  </a:cubicBezTo>
                  <a:cubicBezTo>
                    <a:pt x="252317" y="315754"/>
                    <a:pt x="247269" y="320707"/>
                    <a:pt x="241173" y="320707"/>
                  </a:cubicBezTo>
                  <a:close/>
                  <a:moveTo>
                    <a:pt x="241173" y="230791"/>
                  </a:moveTo>
                  <a:lnTo>
                    <a:pt x="152019" y="230791"/>
                  </a:lnTo>
                  <a:cubicBezTo>
                    <a:pt x="145828" y="230791"/>
                    <a:pt x="140875" y="225838"/>
                    <a:pt x="140875" y="219647"/>
                  </a:cubicBezTo>
                  <a:cubicBezTo>
                    <a:pt x="140875" y="213455"/>
                    <a:pt x="145828" y="208502"/>
                    <a:pt x="152019" y="208502"/>
                  </a:cubicBezTo>
                  <a:lnTo>
                    <a:pt x="241173" y="208502"/>
                  </a:lnTo>
                  <a:cubicBezTo>
                    <a:pt x="247364" y="208502"/>
                    <a:pt x="252317" y="213455"/>
                    <a:pt x="252317" y="219647"/>
                  </a:cubicBezTo>
                  <a:cubicBezTo>
                    <a:pt x="252317" y="225838"/>
                    <a:pt x="247269" y="230791"/>
                    <a:pt x="241173" y="230791"/>
                  </a:cubicBezTo>
                  <a:close/>
                  <a:moveTo>
                    <a:pt x="241173" y="140875"/>
                  </a:moveTo>
                  <a:lnTo>
                    <a:pt x="152019" y="140875"/>
                  </a:lnTo>
                  <a:cubicBezTo>
                    <a:pt x="145828" y="140875"/>
                    <a:pt x="140875" y="135922"/>
                    <a:pt x="140875" y="129731"/>
                  </a:cubicBezTo>
                  <a:cubicBezTo>
                    <a:pt x="140875" y="123539"/>
                    <a:pt x="145828" y="118586"/>
                    <a:pt x="152019" y="118586"/>
                  </a:cubicBezTo>
                  <a:lnTo>
                    <a:pt x="241173" y="118586"/>
                  </a:lnTo>
                  <a:cubicBezTo>
                    <a:pt x="247364" y="118586"/>
                    <a:pt x="252317" y="123539"/>
                    <a:pt x="252317" y="129731"/>
                  </a:cubicBezTo>
                  <a:cubicBezTo>
                    <a:pt x="252317" y="135922"/>
                    <a:pt x="247269" y="140875"/>
                    <a:pt x="241173" y="140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/>
          <p:nvPr/>
        </p:nvSpPr>
        <p:spPr>
          <a:xfrm>
            <a:off x="3517500" y="2121600"/>
            <a:ext cx="21090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OVERVIEW OF THE GOLDEN NUGGET CASINO</a:t>
            </a:r>
            <a:endParaRPr b="1" sz="1800">
              <a:solidFill>
                <a:srgbClr val="BC945D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/>
          <p:nvPr/>
        </p:nvSpPr>
        <p:spPr>
          <a:xfrm>
            <a:off x="1952959" y="1181605"/>
            <a:ext cx="52380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Overview </a:t>
            </a:r>
            <a:r>
              <a:rPr b="1" lang="en" sz="21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01.</a:t>
            </a:r>
            <a:endParaRPr b="1" sz="2100">
              <a:solidFill>
                <a:srgbClr val="BC945D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44" name="Google Shape;244;p42"/>
          <p:cNvSpPr txBox="1"/>
          <p:nvPr/>
        </p:nvSpPr>
        <p:spPr>
          <a:xfrm>
            <a:off x="1952959" y="1618728"/>
            <a:ext cx="5238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What are the issues we are aiming to address concerning usability?</a:t>
            </a:r>
            <a:endParaRPr sz="1200">
              <a:solidFill>
                <a:srgbClr val="BC945D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45" name="Google Shape;245;p42"/>
          <p:cNvSpPr/>
          <p:nvPr/>
        </p:nvSpPr>
        <p:spPr>
          <a:xfrm>
            <a:off x="2066250" y="2826850"/>
            <a:ext cx="1514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Unappealing Visuals</a:t>
            </a:r>
            <a:endParaRPr sz="1200">
              <a:solidFill>
                <a:srgbClr val="BC945D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46" name="Google Shape;246;p42"/>
          <p:cNvSpPr/>
          <p:nvPr/>
        </p:nvSpPr>
        <p:spPr>
          <a:xfrm>
            <a:off x="2066244" y="3057679"/>
            <a:ext cx="13698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The color </a:t>
            </a:r>
            <a:r>
              <a:rPr lang="en" sz="8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palette</a:t>
            </a:r>
            <a:r>
              <a:rPr lang="en" sz="8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 and font choice makes website have a dated and out of date look. In what ways can we update the site to better suit today’s standards?</a:t>
            </a:r>
            <a:endParaRPr sz="800">
              <a:solidFill>
                <a:srgbClr val="BC945D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47" name="Google Shape;247;p42"/>
          <p:cNvSpPr/>
          <p:nvPr/>
        </p:nvSpPr>
        <p:spPr>
          <a:xfrm>
            <a:off x="3856610" y="2826846"/>
            <a:ext cx="13698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Difficult Layout</a:t>
            </a:r>
            <a:endParaRPr sz="1200">
              <a:solidFill>
                <a:srgbClr val="BC945D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48" name="Google Shape;248;p42"/>
          <p:cNvSpPr/>
          <p:nvPr/>
        </p:nvSpPr>
        <p:spPr>
          <a:xfrm>
            <a:off x="3856610" y="3057679"/>
            <a:ext cx="13698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The choices for the website layout and </a:t>
            </a:r>
            <a:r>
              <a:rPr lang="en" sz="8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accessibility</a:t>
            </a:r>
            <a:r>
              <a:rPr lang="en" sz="8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 lend it to be more </a:t>
            </a:r>
            <a:r>
              <a:rPr lang="en" sz="8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difficult. What can the site change to better improve usability?</a:t>
            </a:r>
            <a:endParaRPr sz="800">
              <a:solidFill>
                <a:srgbClr val="BC945D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49" name="Google Shape;249;p42"/>
          <p:cNvSpPr/>
          <p:nvPr/>
        </p:nvSpPr>
        <p:spPr>
          <a:xfrm>
            <a:off x="5649691" y="2826846"/>
            <a:ext cx="13698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Advertisements</a:t>
            </a:r>
            <a:endParaRPr sz="1200">
              <a:solidFill>
                <a:srgbClr val="BC945D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50" name="Google Shape;250;p42"/>
          <p:cNvSpPr/>
          <p:nvPr/>
        </p:nvSpPr>
        <p:spPr>
          <a:xfrm>
            <a:off x="5649691" y="3057679"/>
            <a:ext cx="13698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The site </a:t>
            </a:r>
            <a:r>
              <a:rPr lang="en" sz="8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includes numerous advertisements on the front page. Does this inclusion of advertisements lend to an unorganized look?</a:t>
            </a:r>
            <a:endParaRPr sz="800">
              <a:solidFill>
                <a:srgbClr val="BC945D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cxnSp>
        <p:nvCxnSpPr>
          <p:cNvPr id="251" name="Google Shape;251;p42"/>
          <p:cNvCxnSpPr/>
          <p:nvPr/>
        </p:nvCxnSpPr>
        <p:spPr>
          <a:xfrm>
            <a:off x="1821656" y="2778931"/>
            <a:ext cx="0" cy="11829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127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252" name="Google Shape;252;p42"/>
          <p:cNvCxnSpPr/>
          <p:nvPr/>
        </p:nvCxnSpPr>
        <p:spPr>
          <a:xfrm>
            <a:off x="3612023" y="2778931"/>
            <a:ext cx="0" cy="11829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127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253" name="Google Shape;253;p42"/>
          <p:cNvCxnSpPr/>
          <p:nvPr/>
        </p:nvCxnSpPr>
        <p:spPr>
          <a:xfrm>
            <a:off x="5405104" y="2778931"/>
            <a:ext cx="0" cy="11829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127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254" name="Google Shape;254;p42"/>
          <p:cNvCxnSpPr/>
          <p:nvPr/>
        </p:nvCxnSpPr>
        <p:spPr>
          <a:xfrm>
            <a:off x="7191041" y="2778931"/>
            <a:ext cx="0" cy="1182900"/>
          </a:xfrm>
          <a:prstGeom prst="straightConnector1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127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</p:spPr>
      </p:cxnSp>
      <p:grpSp>
        <p:nvGrpSpPr>
          <p:cNvPr id="255" name="Google Shape;255;p42"/>
          <p:cNvGrpSpPr/>
          <p:nvPr/>
        </p:nvGrpSpPr>
        <p:grpSpPr>
          <a:xfrm>
            <a:off x="4395049" y="2212957"/>
            <a:ext cx="292894" cy="273463"/>
            <a:chOff x="2765098" y="2243423"/>
            <a:chExt cx="390525" cy="364617"/>
          </a:xfrm>
        </p:grpSpPr>
        <p:sp>
          <p:nvSpPr>
            <p:cNvPr id="256" name="Google Shape;256;p42"/>
            <p:cNvSpPr/>
            <p:nvPr/>
          </p:nvSpPr>
          <p:spPr>
            <a:xfrm>
              <a:off x="2867290" y="2541365"/>
              <a:ext cx="180975" cy="66675"/>
            </a:xfrm>
            <a:custGeom>
              <a:rect b="b" l="l" r="r" t="t"/>
              <a:pathLst>
                <a:path extrusionOk="0" h="66675" w="180975">
                  <a:moveTo>
                    <a:pt x="46208" y="7144"/>
                  </a:moveTo>
                  <a:lnTo>
                    <a:pt x="46208" y="45815"/>
                  </a:lnTo>
                  <a:lnTo>
                    <a:pt x="18680" y="45815"/>
                  </a:lnTo>
                  <a:cubicBezTo>
                    <a:pt x="12680" y="45815"/>
                    <a:pt x="7441" y="50483"/>
                    <a:pt x="7155" y="56483"/>
                  </a:cubicBezTo>
                  <a:cubicBezTo>
                    <a:pt x="6870" y="62865"/>
                    <a:pt x="11918" y="68104"/>
                    <a:pt x="18300" y="68104"/>
                  </a:cubicBezTo>
                  <a:lnTo>
                    <a:pt x="171747" y="68104"/>
                  </a:lnTo>
                  <a:cubicBezTo>
                    <a:pt x="177748" y="68104"/>
                    <a:pt x="182987" y="63437"/>
                    <a:pt x="183272" y="57436"/>
                  </a:cubicBezTo>
                  <a:cubicBezTo>
                    <a:pt x="183558" y="51054"/>
                    <a:pt x="178415" y="45815"/>
                    <a:pt x="172128" y="45815"/>
                  </a:cubicBezTo>
                  <a:lnTo>
                    <a:pt x="145077" y="45815"/>
                  </a:lnTo>
                  <a:lnTo>
                    <a:pt x="145077" y="7144"/>
                  </a:lnTo>
                  <a:lnTo>
                    <a:pt x="46208" y="7144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57" name="Google Shape;257;p42"/>
            <p:cNvSpPr/>
            <p:nvPr/>
          </p:nvSpPr>
          <p:spPr>
            <a:xfrm>
              <a:off x="2765098" y="2243423"/>
              <a:ext cx="390525" cy="200025"/>
            </a:xfrm>
            <a:custGeom>
              <a:rect b="b" l="l" r="r" t="t"/>
              <a:pathLst>
                <a:path extrusionOk="0" h="200025" w="390525">
                  <a:moveTo>
                    <a:pt x="377666" y="7144"/>
                  </a:moveTo>
                  <a:lnTo>
                    <a:pt x="17050" y="7144"/>
                  </a:lnTo>
                  <a:cubicBezTo>
                    <a:pt x="11621" y="7144"/>
                    <a:pt x="7144" y="11621"/>
                    <a:pt x="7144" y="17050"/>
                  </a:cubicBezTo>
                  <a:lnTo>
                    <a:pt x="7144" y="200311"/>
                  </a:lnTo>
                  <a:lnTo>
                    <a:pt x="387572" y="200311"/>
                  </a:lnTo>
                  <a:lnTo>
                    <a:pt x="387572" y="17050"/>
                  </a:lnTo>
                  <a:cubicBezTo>
                    <a:pt x="387572" y="11525"/>
                    <a:pt x="383191" y="7144"/>
                    <a:pt x="377666" y="7144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58" name="Google Shape;258;p42"/>
            <p:cNvSpPr/>
            <p:nvPr/>
          </p:nvSpPr>
          <p:spPr>
            <a:xfrm>
              <a:off x="2765098" y="2458878"/>
              <a:ext cx="390525" cy="66675"/>
            </a:xfrm>
            <a:custGeom>
              <a:rect b="b" l="l" r="r" t="t"/>
              <a:pathLst>
                <a:path extrusionOk="0" h="66675" w="390525">
                  <a:moveTo>
                    <a:pt x="17145" y="67342"/>
                  </a:moveTo>
                  <a:lnTo>
                    <a:pt x="377666" y="67342"/>
                  </a:lnTo>
                  <a:cubicBezTo>
                    <a:pt x="383096" y="67342"/>
                    <a:pt x="387572" y="62865"/>
                    <a:pt x="387572" y="57436"/>
                  </a:cubicBezTo>
                  <a:lnTo>
                    <a:pt x="387572" y="7144"/>
                  </a:lnTo>
                  <a:lnTo>
                    <a:pt x="7144" y="7144"/>
                  </a:lnTo>
                  <a:lnTo>
                    <a:pt x="7144" y="57436"/>
                  </a:lnTo>
                  <a:cubicBezTo>
                    <a:pt x="7239" y="62865"/>
                    <a:pt x="11621" y="67342"/>
                    <a:pt x="17145" y="67342"/>
                  </a:cubicBezTo>
                  <a:close/>
                  <a:moveTo>
                    <a:pt x="174689" y="25718"/>
                  </a:moveTo>
                  <a:lnTo>
                    <a:pt x="219647" y="25718"/>
                  </a:lnTo>
                  <a:cubicBezTo>
                    <a:pt x="225647" y="25718"/>
                    <a:pt x="230886" y="30385"/>
                    <a:pt x="231172" y="36386"/>
                  </a:cubicBezTo>
                  <a:cubicBezTo>
                    <a:pt x="231458" y="42767"/>
                    <a:pt x="226314" y="48006"/>
                    <a:pt x="220028" y="48006"/>
                  </a:cubicBezTo>
                  <a:lnTo>
                    <a:pt x="175070" y="48006"/>
                  </a:lnTo>
                  <a:cubicBezTo>
                    <a:pt x="169069" y="48006"/>
                    <a:pt x="163830" y="43339"/>
                    <a:pt x="163544" y="37338"/>
                  </a:cubicBezTo>
                  <a:cubicBezTo>
                    <a:pt x="163354" y="30956"/>
                    <a:pt x="168402" y="25718"/>
                    <a:pt x="174689" y="25718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259" name="Google Shape;259;p42"/>
          <p:cNvGrpSpPr/>
          <p:nvPr/>
        </p:nvGrpSpPr>
        <p:grpSpPr>
          <a:xfrm>
            <a:off x="2677761" y="2204102"/>
            <a:ext cx="291393" cy="291179"/>
            <a:chOff x="4111648" y="901350"/>
            <a:chExt cx="388524" cy="388239"/>
          </a:xfrm>
        </p:grpSpPr>
        <p:sp>
          <p:nvSpPr>
            <p:cNvPr id="260" name="Google Shape;260;p42"/>
            <p:cNvSpPr/>
            <p:nvPr/>
          </p:nvSpPr>
          <p:spPr>
            <a:xfrm>
              <a:off x="4357297" y="1035462"/>
              <a:ext cx="142875" cy="161925"/>
            </a:xfrm>
            <a:custGeom>
              <a:rect b="b" l="l" r="r" t="t"/>
              <a:pathLst>
                <a:path extrusionOk="0" h="161925" w="142875">
                  <a:moveTo>
                    <a:pt x="139351" y="145352"/>
                  </a:moveTo>
                  <a:lnTo>
                    <a:pt x="104394" y="99632"/>
                  </a:lnTo>
                  <a:cubicBezTo>
                    <a:pt x="113157" y="89821"/>
                    <a:pt x="118586" y="76962"/>
                    <a:pt x="118586" y="62865"/>
                  </a:cubicBezTo>
                  <a:cubicBezTo>
                    <a:pt x="118586" y="32099"/>
                    <a:pt x="93631" y="7144"/>
                    <a:pt x="62865" y="7144"/>
                  </a:cubicBezTo>
                  <a:cubicBezTo>
                    <a:pt x="32099" y="7144"/>
                    <a:pt x="7144" y="32099"/>
                    <a:pt x="7144" y="62865"/>
                  </a:cubicBezTo>
                  <a:cubicBezTo>
                    <a:pt x="7144" y="93631"/>
                    <a:pt x="32099" y="118586"/>
                    <a:pt x="62865" y="118586"/>
                  </a:cubicBezTo>
                  <a:cubicBezTo>
                    <a:pt x="71342" y="118586"/>
                    <a:pt x="79343" y="116491"/>
                    <a:pt x="86582" y="113062"/>
                  </a:cubicBezTo>
                  <a:lnTo>
                    <a:pt x="121539" y="158687"/>
                  </a:lnTo>
                  <a:cubicBezTo>
                    <a:pt x="123730" y="161639"/>
                    <a:pt x="127063" y="163163"/>
                    <a:pt x="130493" y="163163"/>
                  </a:cubicBezTo>
                  <a:cubicBezTo>
                    <a:pt x="132779" y="163163"/>
                    <a:pt x="135160" y="162401"/>
                    <a:pt x="137160" y="160973"/>
                  </a:cubicBezTo>
                  <a:cubicBezTo>
                    <a:pt x="142018" y="157258"/>
                    <a:pt x="143065" y="150305"/>
                    <a:pt x="139351" y="14535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61" name="Google Shape;261;p42"/>
            <p:cNvSpPr/>
            <p:nvPr/>
          </p:nvSpPr>
          <p:spPr>
            <a:xfrm>
              <a:off x="4111648" y="946689"/>
              <a:ext cx="257175" cy="342900"/>
            </a:xfrm>
            <a:custGeom>
              <a:rect b="b" l="l" r="r" t="t"/>
              <a:pathLst>
                <a:path extrusionOk="0" h="342900" w="257175">
                  <a:moveTo>
                    <a:pt x="29433" y="308801"/>
                  </a:moveTo>
                  <a:lnTo>
                    <a:pt x="29433" y="7144"/>
                  </a:ln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331089"/>
                  </a:lnTo>
                  <a:cubicBezTo>
                    <a:pt x="7144" y="337280"/>
                    <a:pt x="12097" y="342233"/>
                    <a:pt x="18288" y="342233"/>
                  </a:cubicBezTo>
                  <a:lnTo>
                    <a:pt x="241935" y="342233"/>
                  </a:lnTo>
                  <a:cubicBezTo>
                    <a:pt x="248126" y="342233"/>
                    <a:pt x="253079" y="337280"/>
                    <a:pt x="253079" y="331089"/>
                  </a:cubicBezTo>
                  <a:lnTo>
                    <a:pt x="253079" y="319945"/>
                  </a:lnTo>
                  <a:lnTo>
                    <a:pt x="40577" y="319945"/>
                  </a:lnTo>
                  <a:cubicBezTo>
                    <a:pt x="34385" y="319945"/>
                    <a:pt x="29433" y="314897"/>
                    <a:pt x="29433" y="308801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62" name="Google Shape;262;p42"/>
            <p:cNvSpPr/>
            <p:nvPr/>
          </p:nvSpPr>
          <p:spPr>
            <a:xfrm>
              <a:off x="4245760" y="968692"/>
              <a:ext cx="28575" cy="28575"/>
            </a:xfrm>
            <a:custGeom>
              <a:rect b="b" l="l" r="r" t="t"/>
              <a:pathLst>
                <a:path extrusionOk="0" h="28575" w="28575">
                  <a:moveTo>
                    <a:pt x="18288" y="7144"/>
                  </a:moveTo>
                  <a:cubicBezTo>
                    <a:pt x="12097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cubicBezTo>
                    <a:pt x="24479" y="29432"/>
                    <a:pt x="29432" y="24479"/>
                    <a:pt x="29432" y="18288"/>
                  </a:cubicBezTo>
                  <a:cubicBezTo>
                    <a:pt x="29432" y="12097"/>
                    <a:pt x="24479" y="7144"/>
                    <a:pt x="18288" y="7144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63" name="Google Shape;263;p42"/>
            <p:cNvSpPr/>
            <p:nvPr/>
          </p:nvSpPr>
          <p:spPr>
            <a:xfrm>
              <a:off x="4223757" y="1035888"/>
              <a:ext cx="76200" cy="57150"/>
            </a:xfrm>
            <a:custGeom>
              <a:rect b="b" l="l" r="r" t="t"/>
              <a:pathLst>
                <a:path extrusionOk="0" h="57150" w="76200">
                  <a:moveTo>
                    <a:pt x="7144" y="41103"/>
                  </a:moveTo>
                  <a:lnTo>
                    <a:pt x="7144" y="51676"/>
                  </a:lnTo>
                  <a:lnTo>
                    <a:pt x="74009" y="51676"/>
                  </a:lnTo>
                  <a:lnTo>
                    <a:pt x="74009" y="40532"/>
                  </a:lnTo>
                  <a:cubicBezTo>
                    <a:pt x="74009" y="21482"/>
                    <a:pt x="58007" y="6147"/>
                    <a:pt x="38767" y="7194"/>
                  </a:cubicBezTo>
                  <a:cubicBezTo>
                    <a:pt x="21336" y="8052"/>
                    <a:pt x="7144" y="23673"/>
                    <a:pt x="7144" y="41103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64" name="Google Shape;264;p42"/>
            <p:cNvSpPr/>
            <p:nvPr/>
          </p:nvSpPr>
          <p:spPr>
            <a:xfrm>
              <a:off x="4156225" y="901350"/>
              <a:ext cx="257175" cy="342900"/>
            </a:xfrm>
            <a:custGeom>
              <a:rect b="b" l="l" r="r" t="t"/>
              <a:pathLst>
                <a:path extrusionOk="0" h="342900" w="257175">
                  <a:moveTo>
                    <a:pt x="186214" y="197358"/>
                  </a:moveTo>
                  <a:cubicBezTo>
                    <a:pt x="186214" y="158210"/>
                    <a:pt x="215360" y="125921"/>
                    <a:pt x="253079" y="120491"/>
                  </a:cubicBezTo>
                  <a:lnTo>
                    <a:pt x="253079" y="97060"/>
                  </a:lnTo>
                  <a:lnTo>
                    <a:pt x="175069" y="97060"/>
                  </a:lnTo>
                  <a:cubicBezTo>
                    <a:pt x="168878" y="97060"/>
                    <a:pt x="163925" y="92107"/>
                    <a:pt x="163925" y="85916"/>
                  </a:cubicBezTo>
                  <a:lnTo>
                    <a:pt x="163925" y="7144"/>
                  </a:ln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331851"/>
                  </a:lnTo>
                  <a:cubicBezTo>
                    <a:pt x="7144" y="338042"/>
                    <a:pt x="12097" y="342995"/>
                    <a:pt x="18288" y="342995"/>
                  </a:cubicBezTo>
                  <a:lnTo>
                    <a:pt x="241935" y="342995"/>
                  </a:lnTo>
                  <a:cubicBezTo>
                    <a:pt x="248126" y="342995"/>
                    <a:pt x="253079" y="338042"/>
                    <a:pt x="253079" y="331851"/>
                  </a:cubicBezTo>
                  <a:lnTo>
                    <a:pt x="253079" y="274225"/>
                  </a:lnTo>
                  <a:cubicBezTo>
                    <a:pt x="215360" y="268796"/>
                    <a:pt x="186214" y="236506"/>
                    <a:pt x="186214" y="197358"/>
                  </a:cubicBezTo>
                  <a:close/>
                  <a:moveTo>
                    <a:pt x="152400" y="297656"/>
                  </a:moveTo>
                  <a:lnTo>
                    <a:pt x="63532" y="297656"/>
                  </a:lnTo>
                  <a:cubicBezTo>
                    <a:pt x="57817" y="297656"/>
                    <a:pt x="52768" y="293465"/>
                    <a:pt x="52197" y="287750"/>
                  </a:cubicBezTo>
                  <a:cubicBezTo>
                    <a:pt x="51435" y="280988"/>
                    <a:pt x="56674" y="275368"/>
                    <a:pt x="63246" y="275368"/>
                  </a:cubicBezTo>
                  <a:lnTo>
                    <a:pt x="152114" y="275368"/>
                  </a:lnTo>
                  <a:cubicBezTo>
                    <a:pt x="157829" y="275368"/>
                    <a:pt x="162877" y="279559"/>
                    <a:pt x="163449" y="285274"/>
                  </a:cubicBezTo>
                  <a:cubicBezTo>
                    <a:pt x="164211" y="291941"/>
                    <a:pt x="158972" y="297656"/>
                    <a:pt x="152400" y="297656"/>
                  </a:cubicBezTo>
                  <a:close/>
                  <a:moveTo>
                    <a:pt x="152400" y="253079"/>
                  </a:moveTo>
                  <a:lnTo>
                    <a:pt x="63532" y="253079"/>
                  </a:lnTo>
                  <a:cubicBezTo>
                    <a:pt x="57817" y="253079"/>
                    <a:pt x="52768" y="248888"/>
                    <a:pt x="52197" y="243173"/>
                  </a:cubicBezTo>
                  <a:cubicBezTo>
                    <a:pt x="51435" y="236411"/>
                    <a:pt x="56674" y="230791"/>
                    <a:pt x="63246" y="230791"/>
                  </a:cubicBezTo>
                  <a:lnTo>
                    <a:pt x="152114" y="230791"/>
                  </a:lnTo>
                  <a:cubicBezTo>
                    <a:pt x="157829" y="230791"/>
                    <a:pt x="162877" y="234982"/>
                    <a:pt x="163449" y="240697"/>
                  </a:cubicBezTo>
                  <a:cubicBezTo>
                    <a:pt x="164211" y="247364"/>
                    <a:pt x="158972" y="253079"/>
                    <a:pt x="152400" y="253079"/>
                  </a:cubicBezTo>
                  <a:close/>
                  <a:moveTo>
                    <a:pt x="152686" y="208502"/>
                  </a:moveTo>
                  <a:lnTo>
                    <a:pt x="63532" y="208502"/>
                  </a:lnTo>
                  <a:cubicBezTo>
                    <a:pt x="57340" y="208502"/>
                    <a:pt x="52388" y="203549"/>
                    <a:pt x="52388" y="197358"/>
                  </a:cubicBezTo>
                  <a:lnTo>
                    <a:pt x="52388" y="175070"/>
                  </a:lnTo>
                  <a:cubicBezTo>
                    <a:pt x="52388" y="144304"/>
                    <a:pt x="77343" y="119348"/>
                    <a:pt x="108109" y="119348"/>
                  </a:cubicBezTo>
                  <a:cubicBezTo>
                    <a:pt x="88868" y="119348"/>
                    <a:pt x="73342" y="102965"/>
                    <a:pt x="74771" y="83344"/>
                  </a:cubicBezTo>
                  <a:cubicBezTo>
                    <a:pt x="76009" y="66961"/>
                    <a:pt x="89154" y="53816"/>
                    <a:pt x="105537" y="52578"/>
                  </a:cubicBezTo>
                  <a:cubicBezTo>
                    <a:pt x="125158" y="51149"/>
                    <a:pt x="141541" y="66675"/>
                    <a:pt x="141541" y="85916"/>
                  </a:cubicBezTo>
                  <a:cubicBezTo>
                    <a:pt x="141541" y="104394"/>
                    <a:pt x="126587" y="119348"/>
                    <a:pt x="108109" y="119348"/>
                  </a:cubicBezTo>
                  <a:cubicBezTo>
                    <a:pt x="138874" y="119348"/>
                    <a:pt x="163830" y="144304"/>
                    <a:pt x="163830" y="175070"/>
                  </a:cubicBezTo>
                  <a:lnTo>
                    <a:pt x="163830" y="197358"/>
                  </a:lnTo>
                  <a:cubicBezTo>
                    <a:pt x="163830" y="203549"/>
                    <a:pt x="158877" y="208502"/>
                    <a:pt x="152686" y="20850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65" name="Google Shape;265;p42"/>
            <p:cNvSpPr/>
            <p:nvPr/>
          </p:nvSpPr>
          <p:spPr>
            <a:xfrm>
              <a:off x="4335295" y="901350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144" y="7144"/>
                  </a:moveTo>
                  <a:lnTo>
                    <a:pt x="7144" y="74771"/>
                  </a:lnTo>
                  <a:lnTo>
                    <a:pt x="74009" y="74771"/>
                  </a:ln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266" name="Google Shape;266;p42"/>
          <p:cNvGrpSpPr/>
          <p:nvPr/>
        </p:nvGrpSpPr>
        <p:grpSpPr>
          <a:xfrm>
            <a:off x="6188149" y="2212961"/>
            <a:ext cx="292894" cy="292894"/>
            <a:chOff x="746465" y="2902362"/>
            <a:chExt cx="390525" cy="390525"/>
          </a:xfrm>
        </p:grpSpPr>
        <p:sp>
          <p:nvSpPr>
            <p:cNvPr id="267" name="Google Shape;267;p42"/>
            <p:cNvSpPr/>
            <p:nvPr/>
          </p:nvSpPr>
          <p:spPr>
            <a:xfrm>
              <a:off x="746465" y="2902362"/>
              <a:ext cx="390525" cy="390525"/>
            </a:xfrm>
            <a:custGeom>
              <a:rect b="b" l="l" r="r" t="t"/>
              <a:pathLst>
                <a:path extrusionOk="0" h="390525" w="390525">
                  <a:moveTo>
                    <a:pt x="346520" y="7144"/>
                  </a:moveTo>
                  <a:lnTo>
                    <a:pt x="48101" y="7144"/>
                  </a:lnTo>
                  <a:cubicBezTo>
                    <a:pt x="25432" y="7144"/>
                    <a:pt x="7144" y="25527"/>
                    <a:pt x="7144" y="48101"/>
                  </a:cubicBezTo>
                  <a:lnTo>
                    <a:pt x="7144" y="346519"/>
                  </a:lnTo>
                  <a:cubicBezTo>
                    <a:pt x="7144" y="369189"/>
                    <a:pt x="25527" y="387477"/>
                    <a:pt x="48101" y="387477"/>
                  </a:cubicBezTo>
                  <a:lnTo>
                    <a:pt x="346520" y="387477"/>
                  </a:lnTo>
                  <a:cubicBezTo>
                    <a:pt x="369189" y="387477"/>
                    <a:pt x="387477" y="369094"/>
                    <a:pt x="387477" y="346519"/>
                  </a:cubicBezTo>
                  <a:lnTo>
                    <a:pt x="387477" y="48101"/>
                  </a:lnTo>
                  <a:cubicBezTo>
                    <a:pt x="387572" y="25432"/>
                    <a:pt x="369189" y="7144"/>
                    <a:pt x="346520" y="7144"/>
                  </a:cubicBezTo>
                  <a:close/>
                  <a:moveTo>
                    <a:pt x="308420" y="70009"/>
                  </a:moveTo>
                  <a:cubicBezTo>
                    <a:pt x="310515" y="67913"/>
                    <a:pt x="313373" y="66770"/>
                    <a:pt x="316325" y="66770"/>
                  </a:cubicBezTo>
                  <a:cubicBezTo>
                    <a:pt x="319278" y="66770"/>
                    <a:pt x="322136" y="67913"/>
                    <a:pt x="324231" y="70009"/>
                  </a:cubicBezTo>
                  <a:cubicBezTo>
                    <a:pt x="326326" y="72104"/>
                    <a:pt x="327470" y="74962"/>
                    <a:pt x="327470" y="77914"/>
                  </a:cubicBezTo>
                  <a:cubicBezTo>
                    <a:pt x="327470" y="80867"/>
                    <a:pt x="326326" y="83725"/>
                    <a:pt x="324231" y="85820"/>
                  </a:cubicBezTo>
                  <a:cubicBezTo>
                    <a:pt x="322136" y="87916"/>
                    <a:pt x="319278" y="89059"/>
                    <a:pt x="316325" y="89059"/>
                  </a:cubicBezTo>
                  <a:cubicBezTo>
                    <a:pt x="313373" y="89059"/>
                    <a:pt x="310515" y="87916"/>
                    <a:pt x="308420" y="85820"/>
                  </a:cubicBezTo>
                  <a:cubicBezTo>
                    <a:pt x="306324" y="83725"/>
                    <a:pt x="305181" y="80867"/>
                    <a:pt x="305181" y="77914"/>
                  </a:cubicBezTo>
                  <a:cubicBezTo>
                    <a:pt x="305181" y="74962"/>
                    <a:pt x="306419" y="72104"/>
                    <a:pt x="308420" y="70009"/>
                  </a:cubicBezTo>
                  <a:close/>
                  <a:moveTo>
                    <a:pt x="248793" y="70009"/>
                  </a:moveTo>
                  <a:cubicBezTo>
                    <a:pt x="250889" y="67913"/>
                    <a:pt x="253746" y="66770"/>
                    <a:pt x="256699" y="66770"/>
                  </a:cubicBezTo>
                  <a:cubicBezTo>
                    <a:pt x="259652" y="66770"/>
                    <a:pt x="262509" y="67913"/>
                    <a:pt x="264605" y="70009"/>
                  </a:cubicBezTo>
                  <a:cubicBezTo>
                    <a:pt x="266700" y="72104"/>
                    <a:pt x="267843" y="74962"/>
                    <a:pt x="267843" y="77914"/>
                  </a:cubicBezTo>
                  <a:cubicBezTo>
                    <a:pt x="267843" y="80867"/>
                    <a:pt x="266700" y="83725"/>
                    <a:pt x="264605" y="85820"/>
                  </a:cubicBezTo>
                  <a:cubicBezTo>
                    <a:pt x="262509" y="87916"/>
                    <a:pt x="259652" y="89059"/>
                    <a:pt x="256699" y="89059"/>
                  </a:cubicBezTo>
                  <a:cubicBezTo>
                    <a:pt x="253746" y="89059"/>
                    <a:pt x="250889" y="87916"/>
                    <a:pt x="248793" y="85820"/>
                  </a:cubicBezTo>
                  <a:cubicBezTo>
                    <a:pt x="246698" y="83725"/>
                    <a:pt x="245555" y="80867"/>
                    <a:pt x="245555" y="77914"/>
                  </a:cubicBezTo>
                  <a:cubicBezTo>
                    <a:pt x="245555" y="74962"/>
                    <a:pt x="246698" y="72104"/>
                    <a:pt x="248793" y="70009"/>
                  </a:cubicBezTo>
                  <a:close/>
                  <a:moveTo>
                    <a:pt x="189071" y="70009"/>
                  </a:moveTo>
                  <a:cubicBezTo>
                    <a:pt x="191167" y="67913"/>
                    <a:pt x="194024" y="66770"/>
                    <a:pt x="196977" y="66770"/>
                  </a:cubicBezTo>
                  <a:cubicBezTo>
                    <a:pt x="199930" y="66770"/>
                    <a:pt x="202787" y="67913"/>
                    <a:pt x="204883" y="70009"/>
                  </a:cubicBezTo>
                  <a:cubicBezTo>
                    <a:pt x="206978" y="72104"/>
                    <a:pt x="208121" y="74962"/>
                    <a:pt x="208121" y="77914"/>
                  </a:cubicBezTo>
                  <a:cubicBezTo>
                    <a:pt x="208121" y="80867"/>
                    <a:pt x="206978" y="83725"/>
                    <a:pt x="204883" y="85820"/>
                  </a:cubicBezTo>
                  <a:cubicBezTo>
                    <a:pt x="202787" y="87916"/>
                    <a:pt x="199930" y="89059"/>
                    <a:pt x="196977" y="89059"/>
                  </a:cubicBezTo>
                  <a:cubicBezTo>
                    <a:pt x="194024" y="89059"/>
                    <a:pt x="191167" y="87916"/>
                    <a:pt x="189071" y="85820"/>
                  </a:cubicBezTo>
                  <a:cubicBezTo>
                    <a:pt x="186976" y="83725"/>
                    <a:pt x="185833" y="80867"/>
                    <a:pt x="185833" y="77914"/>
                  </a:cubicBezTo>
                  <a:cubicBezTo>
                    <a:pt x="185833" y="74962"/>
                    <a:pt x="186976" y="72104"/>
                    <a:pt x="189071" y="70009"/>
                  </a:cubicBezTo>
                  <a:close/>
                  <a:moveTo>
                    <a:pt x="77629" y="66580"/>
                  </a:moveTo>
                  <a:lnTo>
                    <a:pt x="137065" y="66580"/>
                  </a:lnTo>
                  <a:cubicBezTo>
                    <a:pt x="142780" y="66580"/>
                    <a:pt x="147828" y="70771"/>
                    <a:pt x="148400" y="76486"/>
                  </a:cubicBezTo>
                  <a:cubicBezTo>
                    <a:pt x="149162" y="83248"/>
                    <a:pt x="143923" y="88868"/>
                    <a:pt x="137351" y="88868"/>
                  </a:cubicBezTo>
                  <a:lnTo>
                    <a:pt x="77915" y="88868"/>
                  </a:lnTo>
                  <a:cubicBezTo>
                    <a:pt x="72200" y="88868"/>
                    <a:pt x="67151" y="84677"/>
                    <a:pt x="66580" y="78962"/>
                  </a:cubicBezTo>
                  <a:cubicBezTo>
                    <a:pt x="65818" y="72199"/>
                    <a:pt x="71057" y="66580"/>
                    <a:pt x="77629" y="66580"/>
                  </a:cubicBezTo>
                  <a:close/>
                  <a:moveTo>
                    <a:pt x="346520" y="365188"/>
                  </a:moveTo>
                  <a:lnTo>
                    <a:pt x="48101" y="365188"/>
                  </a:lnTo>
                  <a:cubicBezTo>
                    <a:pt x="37814" y="365188"/>
                    <a:pt x="29432" y="356806"/>
                    <a:pt x="29432" y="346519"/>
                  </a:cubicBezTo>
                  <a:lnTo>
                    <a:pt x="29432" y="148971"/>
                  </a:lnTo>
                  <a:lnTo>
                    <a:pt x="365284" y="148971"/>
                  </a:lnTo>
                  <a:lnTo>
                    <a:pt x="365284" y="346519"/>
                  </a:lnTo>
                  <a:cubicBezTo>
                    <a:pt x="365284" y="356806"/>
                    <a:pt x="356902" y="365188"/>
                    <a:pt x="346520" y="365188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68" name="Google Shape;268;p42"/>
            <p:cNvSpPr/>
            <p:nvPr/>
          </p:nvSpPr>
          <p:spPr>
            <a:xfrm>
              <a:off x="805827" y="3200971"/>
              <a:ext cx="266700" cy="28575"/>
            </a:xfrm>
            <a:custGeom>
              <a:rect b="b" l="l" r="r" t="t"/>
              <a:pathLst>
                <a:path extrusionOk="0" h="28575" w="266700">
                  <a:moveTo>
                    <a:pt x="18267" y="29432"/>
                  </a:moveTo>
                  <a:lnTo>
                    <a:pt x="256677" y="29432"/>
                  </a:lnTo>
                  <a:cubicBezTo>
                    <a:pt x="262392" y="29432"/>
                    <a:pt x="267441" y="25241"/>
                    <a:pt x="268012" y="19526"/>
                  </a:cubicBezTo>
                  <a:cubicBezTo>
                    <a:pt x="268774" y="12763"/>
                    <a:pt x="263535" y="7144"/>
                    <a:pt x="256963" y="7144"/>
                  </a:cubicBezTo>
                  <a:lnTo>
                    <a:pt x="18552" y="7144"/>
                  </a:lnTo>
                  <a:cubicBezTo>
                    <a:pt x="12837" y="7144"/>
                    <a:pt x="7789" y="11335"/>
                    <a:pt x="7218" y="17050"/>
                  </a:cubicBezTo>
                  <a:cubicBezTo>
                    <a:pt x="6456" y="23717"/>
                    <a:pt x="11694" y="29432"/>
                    <a:pt x="18267" y="29432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69" name="Google Shape;269;p42"/>
            <p:cNvSpPr/>
            <p:nvPr/>
          </p:nvSpPr>
          <p:spPr>
            <a:xfrm>
              <a:off x="805806" y="3081432"/>
              <a:ext cx="95250" cy="95250"/>
            </a:xfrm>
            <a:custGeom>
              <a:rect b="b" l="l" r="r" t="t"/>
              <a:pathLst>
                <a:path extrusionOk="0" h="95250" w="95250">
                  <a:moveTo>
                    <a:pt x="48101" y="89059"/>
                  </a:moveTo>
                  <a:cubicBezTo>
                    <a:pt x="70676" y="89059"/>
                    <a:pt x="89059" y="70675"/>
                    <a:pt x="89059" y="48101"/>
                  </a:cubicBezTo>
                  <a:cubicBezTo>
                    <a:pt x="89059" y="25527"/>
                    <a:pt x="70676" y="7144"/>
                    <a:pt x="48101" y="7144"/>
                  </a:cubicBezTo>
                  <a:cubicBezTo>
                    <a:pt x="25527" y="7144"/>
                    <a:pt x="7144" y="25527"/>
                    <a:pt x="7144" y="48101"/>
                  </a:cubicBezTo>
                  <a:cubicBezTo>
                    <a:pt x="7144" y="70675"/>
                    <a:pt x="25527" y="89059"/>
                    <a:pt x="48101" y="89059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70" name="Google Shape;270;p42"/>
            <p:cNvSpPr/>
            <p:nvPr/>
          </p:nvSpPr>
          <p:spPr>
            <a:xfrm>
              <a:off x="925154" y="3081337"/>
              <a:ext cx="152400" cy="28575"/>
            </a:xfrm>
            <a:custGeom>
              <a:rect b="b" l="l" r="r" t="t"/>
              <a:pathLst>
                <a:path extrusionOk="0" h="28575" w="152400">
                  <a:moveTo>
                    <a:pt x="18288" y="29432"/>
                  </a:moveTo>
                  <a:lnTo>
                    <a:pt x="137636" y="29432"/>
                  </a:lnTo>
                  <a:cubicBezTo>
                    <a:pt x="143828" y="29432"/>
                    <a:pt x="148781" y="24479"/>
                    <a:pt x="148781" y="18288"/>
                  </a:cubicBezTo>
                  <a:cubicBezTo>
                    <a:pt x="148781" y="12097"/>
                    <a:pt x="143828" y="7144"/>
                    <a:pt x="137636" y="7144"/>
                  </a:cubicBez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71" name="Google Shape;271;p42"/>
            <p:cNvSpPr/>
            <p:nvPr/>
          </p:nvSpPr>
          <p:spPr>
            <a:xfrm>
              <a:off x="925176" y="3140773"/>
              <a:ext cx="152400" cy="28575"/>
            </a:xfrm>
            <a:custGeom>
              <a:rect b="b" l="l" r="r" t="t"/>
              <a:pathLst>
                <a:path extrusionOk="0" h="28575" w="152400">
                  <a:moveTo>
                    <a:pt x="18267" y="29432"/>
                  </a:moveTo>
                  <a:lnTo>
                    <a:pt x="137329" y="29432"/>
                  </a:lnTo>
                  <a:cubicBezTo>
                    <a:pt x="143044" y="29432"/>
                    <a:pt x="148092" y="25241"/>
                    <a:pt x="148664" y="19526"/>
                  </a:cubicBezTo>
                  <a:cubicBezTo>
                    <a:pt x="149426" y="12763"/>
                    <a:pt x="144187" y="7144"/>
                    <a:pt x="137615" y="7144"/>
                  </a:cubicBezTo>
                  <a:lnTo>
                    <a:pt x="18552" y="7144"/>
                  </a:lnTo>
                  <a:cubicBezTo>
                    <a:pt x="12837" y="7144"/>
                    <a:pt x="7789" y="11335"/>
                    <a:pt x="7218" y="17050"/>
                  </a:cubicBezTo>
                  <a:cubicBezTo>
                    <a:pt x="6456" y="23813"/>
                    <a:pt x="11694" y="29432"/>
                    <a:pt x="18267" y="29432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3"/>
          <p:cNvSpPr txBox="1"/>
          <p:nvPr/>
        </p:nvSpPr>
        <p:spPr>
          <a:xfrm>
            <a:off x="3517500" y="2015225"/>
            <a:ext cx="21090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BACKGROUND INFORMATION</a:t>
            </a:r>
            <a:endParaRPr b="1" sz="1800">
              <a:solidFill>
                <a:srgbClr val="BC945D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77" name="Google Shape;277;p43"/>
          <p:cNvSpPr txBox="1"/>
          <p:nvPr/>
        </p:nvSpPr>
        <p:spPr>
          <a:xfrm>
            <a:off x="3621994" y="2772899"/>
            <a:ext cx="18999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C945D"/>
                </a:solidFill>
                <a:latin typeface="EB Garamond"/>
                <a:ea typeface="EB Garamond"/>
                <a:cs typeface="EB Garamond"/>
                <a:sym typeface="EB Garamond"/>
              </a:rPr>
              <a:t>In this section we will learn more about the history and the events that lead up to the Golden Nugget today</a:t>
            </a:r>
            <a:endParaRPr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4"/>
          <p:cNvSpPr txBox="1"/>
          <p:nvPr/>
        </p:nvSpPr>
        <p:spPr>
          <a:xfrm>
            <a:off x="1863544" y="463433"/>
            <a:ext cx="54168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TIMELINE OF THE GOLDEN NUGGET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83" name="Google Shape;283;p44"/>
          <p:cNvSpPr/>
          <p:nvPr/>
        </p:nvSpPr>
        <p:spPr>
          <a:xfrm>
            <a:off x="7919435" y="1885493"/>
            <a:ext cx="1221855" cy="2443710"/>
          </a:xfrm>
          <a:custGeom>
            <a:rect b="b" l="l" r="r" t="t"/>
            <a:pathLst>
              <a:path extrusionOk="0" h="3258280" w="1629140">
                <a:moveTo>
                  <a:pt x="1630599" y="3259739"/>
                </a:moveTo>
                <a:cubicBezTo>
                  <a:pt x="730693" y="3259739"/>
                  <a:pt x="1458" y="2530504"/>
                  <a:pt x="1458" y="1630599"/>
                </a:cubicBezTo>
                <a:cubicBezTo>
                  <a:pt x="1458" y="730693"/>
                  <a:pt x="730693" y="1458"/>
                  <a:pt x="1630599" y="1458"/>
                </a:cubicBezTo>
              </a:path>
            </a:pathLst>
          </a:custGeom>
          <a:noFill/>
          <a:ln cap="flat" cmpd="sng" w="635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cxnSp>
        <p:nvCxnSpPr>
          <p:cNvPr id="284" name="Google Shape;284;p44"/>
          <p:cNvCxnSpPr>
            <a:stCxn id="283" idx="1"/>
          </p:cNvCxnSpPr>
          <p:nvPr/>
        </p:nvCxnSpPr>
        <p:spPr>
          <a:xfrm rot="10800000">
            <a:off x="-71" y="3108442"/>
            <a:ext cx="7920600" cy="0"/>
          </a:xfrm>
          <a:prstGeom prst="straightConnector1">
            <a:avLst/>
          </a:prstGeom>
          <a:noFill/>
          <a:ln cap="flat" cmpd="sng" w="635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285" name="Google Shape;285;p44"/>
          <p:cNvSpPr txBox="1"/>
          <p:nvPr/>
        </p:nvSpPr>
        <p:spPr>
          <a:xfrm>
            <a:off x="1482544" y="807752"/>
            <a:ext cx="54168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Let’s see how it all started</a:t>
            </a:r>
            <a:endParaRPr b="1" sz="8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86" name="Google Shape;286;p44"/>
          <p:cNvSpPr/>
          <p:nvPr/>
        </p:nvSpPr>
        <p:spPr>
          <a:xfrm>
            <a:off x="878243" y="1648298"/>
            <a:ext cx="645600" cy="645600"/>
          </a:xfrm>
          <a:prstGeom prst="ellipse">
            <a:avLst/>
          </a:prstGeom>
          <a:solidFill>
            <a:srgbClr val="363532"/>
          </a:solidFill>
          <a:ln cap="flat" cmpd="sng" w="635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87" name="Google Shape;287;p44"/>
          <p:cNvSpPr/>
          <p:nvPr/>
        </p:nvSpPr>
        <p:spPr>
          <a:xfrm>
            <a:off x="678933" y="2544743"/>
            <a:ext cx="10440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1946</a:t>
            </a:r>
            <a:endParaRPr sz="1100"/>
          </a:p>
        </p:txBody>
      </p:sp>
      <p:sp>
        <p:nvSpPr>
          <p:cNvPr id="288" name="Google Shape;288;p44"/>
          <p:cNvSpPr/>
          <p:nvPr/>
        </p:nvSpPr>
        <p:spPr>
          <a:xfrm>
            <a:off x="1131708" y="2871209"/>
            <a:ext cx="138589" cy="189405"/>
          </a:xfrm>
          <a:custGeom>
            <a:rect b="b" l="l" r="r" t="t"/>
            <a:pathLst>
              <a:path extrusionOk="0" h="390525" w="285750">
                <a:moveTo>
                  <a:pt x="144875" y="7144"/>
                </a:moveTo>
                <a:cubicBezTo>
                  <a:pt x="68866" y="7144"/>
                  <a:pt x="7144" y="68961"/>
                  <a:pt x="7144" y="144875"/>
                </a:cubicBezTo>
                <a:cubicBezTo>
                  <a:pt x="7144" y="239173"/>
                  <a:pt x="130397" y="377571"/>
                  <a:pt x="135636" y="383381"/>
                </a:cubicBezTo>
                <a:cubicBezTo>
                  <a:pt x="140589" y="388906"/>
                  <a:pt x="149162" y="388906"/>
                  <a:pt x="154115" y="383381"/>
                </a:cubicBezTo>
                <a:cubicBezTo>
                  <a:pt x="159353" y="377571"/>
                  <a:pt x="282607" y="239173"/>
                  <a:pt x="282607" y="144875"/>
                </a:cubicBezTo>
                <a:cubicBezTo>
                  <a:pt x="282607" y="68961"/>
                  <a:pt x="220790" y="7144"/>
                  <a:pt x="144875" y="7144"/>
                </a:cubicBezTo>
                <a:close/>
                <a:moveTo>
                  <a:pt x="144875" y="214217"/>
                </a:moveTo>
                <a:cubicBezTo>
                  <a:pt x="106680" y="214217"/>
                  <a:pt x="75533" y="183166"/>
                  <a:pt x="75533" y="144875"/>
                </a:cubicBezTo>
                <a:cubicBezTo>
                  <a:pt x="75533" y="106680"/>
                  <a:pt x="106585" y="75533"/>
                  <a:pt x="144875" y="75533"/>
                </a:cubicBezTo>
                <a:cubicBezTo>
                  <a:pt x="183166" y="75533"/>
                  <a:pt x="214217" y="106585"/>
                  <a:pt x="214217" y="144875"/>
                </a:cubicBezTo>
                <a:cubicBezTo>
                  <a:pt x="214217" y="183166"/>
                  <a:pt x="183071" y="214217"/>
                  <a:pt x="144875" y="21421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89" name="Google Shape;289;p44"/>
          <p:cNvSpPr/>
          <p:nvPr/>
        </p:nvSpPr>
        <p:spPr>
          <a:xfrm>
            <a:off x="2373242" y="1648298"/>
            <a:ext cx="645600" cy="645600"/>
          </a:xfrm>
          <a:prstGeom prst="ellipse">
            <a:avLst/>
          </a:prstGeom>
          <a:solidFill>
            <a:srgbClr val="363532"/>
          </a:solidFill>
          <a:ln cap="flat" cmpd="sng" w="635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90" name="Google Shape;290;p44"/>
          <p:cNvSpPr/>
          <p:nvPr/>
        </p:nvSpPr>
        <p:spPr>
          <a:xfrm>
            <a:off x="2173932" y="2544743"/>
            <a:ext cx="10440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1977-1989</a:t>
            </a:r>
            <a:endParaRPr sz="1100"/>
          </a:p>
        </p:txBody>
      </p:sp>
      <p:sp>
        <p:nvSpPr>
          <p:cNvPr id="291" name="Google Shape;291;p44"/>
          <p:cNvSpPr/>
          <p:nvPr/>
        </p:nvSpPr>
        <p:spPr>
          <a:xfrm>
            <a:off x="2626707" y="2871209"/>
            <a:ext cx="138589" cy="189405"/>
          </a:xfrm>
          <a:custGeom>
            <a:rect b="b" l="l" r="r" t="t"/>
            <a:pathLst>
              <a:path extrusionOk="0" h="390525" w="285750">
                <a:moveTo>
                  <a:pt x="144875" y="7144"/>
                </a:moveTo>
                <a:cubicBezTo>
                  <a:pt x="68866" y="7144"/>
                  <a:pt x="7144" y="68961"/>
                  <a:pt x="7144" y="144875"/>
                </a:cubicBezTo>
                <a:cubicBezTo>
                  <a:pt x="7144" y="239173"/>
                  <a:pt x="130397" y="377571"/>
                  <a:pt x="135636" y="383381"/>
                </a:cubicBezTo>
                <a:cubicBezTo>
                  <a:pt x="140589" y="388906"/>
                  <a:pt x="149162" y="388906"/>
                  <a:pt x="154115" y="383381"/>
                </a:cubicBezTo>
                <a:cubicBezTo>
                  <a:pt x="159353" y="377571"/>
                  <a:pt x="282607" y="239173"/>
                  <a:pt x="282607" y="144875"/>
                </a:cubicBezTo>
                <a:cubicBezTo>
                  <a:pt x="282607" y="68961"/>
                  <a:pt x="220790" y="7144"/>
                  <a:pt x="144875" y="7144"/>
                </a:cubicBezTo>
                <a:close/>
                <a:moveTo>
                  <a:pt x="144875" y="214217"/>
                </a:moveTo>
                <a:cubicBezTo>
                  <a:pt x="106680" y="214217"/>
                  <a:pt x="75533" y="183166"/>
                  <a:pt x="75533" y="144875"/>
                </a:cubicBezTo>
                <a:cubicBezTo>
                  <a:pt x="75533" y="106680"/>
                  <a:pt x="106585" y="75533"/>
                  <a:pt x="144875" y="75533"/>
                </a:cubicBezTo>
                <a:cubicBezTo>
                  <a:pt x="183166" y="75533"/>
                  <a:pt x="214217" y="106585"/>
                  <a:pt x="214217" y="144875"/>
                </a:cubicBezTo>
                <a:cubicBezTo>
                  <a:pt x="214217" y="183166"/>
                  <a:pt x="183071" y="214217"/>
                  <a:pt x="144875" y="21421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92" name="Google Shape;292;p44"/>
          <p:cNvSpPr/>
          <p:nvPr/>
        </p:nvSpPr>
        <p:spPr>
          <a:xfrm>
            <a:off x="3868240" y="1648298"/>
            <a:ext cx="645600" cy="645600"/>
          </a:xfrm>
          <a:prstGeom prst="ellipse">
            <a:avLst/>
          </a:prstGeom>
          <a:solidFill>
            <a:srgbClr val="363532"/>
          </a:solidFill>
          <a:ln cap="flat" cmpd="sng" w="635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93" name="Google Shape;293;p44"/>
          <p:cNvSpPr/>
          <p:nvPr/>
        </p:nvSpPr>
        <p:spPr>
          <a:xfrm>
            <a:off x="3668931" y="2544743"/>
            <a:ext cx="10440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2005</a:t>
            </a:r>
            <a:endParaRPr sz="1100"/>
          </a:p>
        </p:txBody>
      </p:sp>
      <p:sp>
        <p:nvSpPr>
          <p:cNvPr id="294" name="Google Shape;294;p44"/>
          <p:cNvSpPr/>
          <p:nvPr/>
        </p:nvSpPr>
        <p:spPr>
          <a:xfrm>
            <a:off x="4121706" y="2871209"/>
            <a:ext cx="138589" cy="189405"/>
          </a:xfrm>
          <a:custGeom>
            <a:rect b="b" l="l" r="r" t="t"/>
            <a:pathLst>
              <a:path extrusionOk="0" h="390525" w="285750">
                <a:moveTo>
                  <a:pt x="144875" y="7144"/>
                </a:moveTo>
                <a:cubicBezTo>
                  <a:pt x="68866" y="7144"/>
                  <a:pt x="7144" y="68961"/>
                  <a:pt x="7144" y="144875"/>
                </a:cubicBezTo>
                <a:cubicBezTo>
                  <a:pt x="7144" y="239173"/>
                  <a:pt x="130397" y="377571"/>
                  <a:pt x="135636" y="383381"/>
                </a:cubicBezTo>
                <a:cubicBezTo>
                  <a:pt x="140589" y="388906"/>
                  <a:pt x="149162" y="388906"/>
                  <a:pt x="154115" y="383381"/>
                </a:cubicBezTo>
                <a:cubicBezTo>
                  <a:pt x="159353" y="377571"/>
                  <a:pt x="282607" y="239173"/>
                  <a:pt x="282607" y="144875"/>
                </a:cubicBezTo>
                <a:cubicBezTo>
                  <a:pt x="282607" y="68961"/>
                  <a:pt x="220790" y="7144"/>
                  <a:pt x="144875" y="7144"/>
                </a:cubicBezTo>
                <a:close/>
                <a:moveTo>
                  <a:pt x="144875" y="214217"/>
                </a:moveTo>
                <a:cubicBezTo>
                  <a:pt x="106680" y="214217"/>
                  <a:pt x="75533" y="183166"/>
                  <a:pt x="75533" y="144875"/>
                </a:cubicBezTo>
                <a:cubicBezTo>
                  <a:pt x="75533" y="106680"/>
                  <a:pt x="106585" y="75533"/>
                  <a:pt x="144875" y="75533"/>
                </a:cubicBezTo>
                <a:cubicBezTo>
                  <a:pt x="183166" y="75533"/>
                  <a:pt x="214217" y="106585"/>
                  <a:pt x="214217" y="144875"/>
                </a:cubicBezTo>
                <a:cubicBezTo>
                  <a:pt x="214217" y="183166"/>
                  <a:pt x="183071" y="214217"/>
                  <a:pt x="144875" y="21421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95" name="Google Shape;295;p44"/>
          <p:cNvSpPr/>
          <p:nvPr/>
        </p:nvSpPr>
        <p:spPr>
          <a:xfrm>
            <a:off x="5363239" y="1648298"/>
            <a:ext cx="645600" cy="645600"/>
          </a:xfrm>
          <a:prstGeom prst="ellipse">
            <a:avLst/>
          </a:prstGeom>
          <a:solidFill>
            <a:srgbClr val="363532"/>
          </a:solidFill>
          <a:ln cap="flat" cmpd="sng" w="635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296" name="Google Shape;296;p44"/>
          <p:cNvGrpSpPr/>
          <p:nvPr/>
        </p:nvGrpSpPr>
        <p:grpSpPr>
          <a:xfrm>
            <a:off x="5577592" y="1863434"/>
            <a:ext cx="217167" cy="214339"/>
            <a:chOff x="4107647" y="4896992"/>
            <a:chExt cx="394132" cy="389001"/>
          </a:xfrm>
        </p:grpSpPr>
        <p:sp>
          <p:nvSpPr>
            <p:cNvPr id="297" name="Google Shape;297;p44"/>
            <p:cNvSpPr/>
            <p:nvPr/>
          </p:nvSpPr>
          <p:spPr>
            <a:xfrm>
              <a:off x="4398827" y="5142928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4009" y="40577"/>
                  </a:moveTo>
                  <a:cubicBezTo>
                    <a:pt x="74009" y="22098"/>
                    <a:pt x="59055" y="7144"/>
                    <a:pt x="40576" y="7144"/>
                  </a:cubicBezTo>
                  <a:cubicBezTo>
                    <a:pt x="22098" y="7144"/>
                    <a:pt x="7144" y="22098"/>
                    <a:pt x="7144" y="40577"/>
                  </a:cubicBezTo>
                  <a:cubicBezTo>
                    <a:pt x="7144" y="59055"/>
                    <a:pt x="22098" y="74009"/>
                    <a:pt x="40576" y="74009"/>
                  </a:cubicBezTo>
                  <a:cubicBezTo>
                    <a:pt x="59055" y="74009"/>
                    <a:pt x="74009" y="58960"/>
                    <a:pt x="74009" y="40577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98" name="Google Shape;298;p44"/>
            <p:cNvSpPr/>
            <p:nvPr/>
          </p:nvSpPr>
          <p:spPr>
            <a:xfrm>
              <a:off x="4376538" y="5209793"/>
              <a:ext cx="123825" cy="76200"/>
            </a:xfrm>
            <a:custGeom>
              <a:rect b="b" l="l" r="r" t="t"/>
              <a:pathLst>
                <a:path extrusionOk="0" h="76200" w="123825">
                  <a:moveTo>
                    <a:pt x="62865" y="7144"/>
                  </a:moveTo>
                  <a:cubicBezTo>
                    <a:pt x="32100" y="7144"/>
                    <a:pt x="7049" y="32957"/>
                    <a:pt x="7144" y="63722"/>
                  </a:cubicBezTo>
                  <a:cubicBezTo>
                    <a:pt x="7144" y="69818"/>
                    <a:pt x="12193" y="74771"/>
                    <a:pt x="18288" y="74771"/>
                  </a:cubicBezTo>
                  <a:lnTo>
                    <a:pt x="107443" y="74771"/>
                  </a:lnTo>
                  <a:cubicBezTo>
                    <a:pt x="113538" y="74771"/>
                    <a:pt x="118587" y="69818"/>
                    <a:pt x="118587" y="63722"/>
                  </a:cubicBezTo>
                  <a:cubicBezTo>
                    <a:pt x="118682" y="32957"/>
                    <a:pt x="93631" y="7144"/>
                    <a:pt x="62865" y="7144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99" name="Google Shape;299;p44"/>
            <p:cNvSpPr/>
            <p:nvPr/>
          </p:nvSpPr>
          <p:spPr>
            <a:xfrm>
              <a:off x="4107647" y="5209793"/>
              <a:ext cx="123825" cy="76200"/>
            </a:xfrm>
            <a:custGeom>
              <a:rect b="b" l="l" r="r" t="t"/>
              <a:pathLst>
                <a:path extrusionOk="0" h="76200" w="123825">
                  <a:moveTo>
                    <a:pt x="18288" y="74771"/>
                  </a:moveTo>
                  <a:lnTo>
                    <a:pt x="107442" y="74771"/>
                  </a:lnTo>
                  <a:cubicBezTo>
                    <a:pt x="113538" y="74771"/>
                    <a:pt x="118586" y="69818"/>
                    <a:pt x="118586" y="63722"/>
                  </a:cubicBezTo>
                  <a:cubicBezTo>
                    <a:pt x="118682" y="32957"/>
                    <a:pt x="93631" y="7144"/>
                    <a:pt x="62865" y="7144"/>
                  </a:cubicBezTo>
                  <a:cubicBezTo>
                    <a:pt x="32099" y="7144"/>
                    <a:pt x="7049" y="32957"/>
                    <a:pt x="7144" y="63722"/>
                  </a:cubicBezTo>
                  <a:cubicBezTo>
                    <a:pt x="7144" y="69818"/>
                    <a:pt x="12192" y="74771"/>
                    <a:pt x="18288" y="7477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00" name="Google Shape;300;p44"/>
            <p:cNvSpPr/>
            <p:nvPr/>
          </p:nvSpPr>
          <p:spPr>
            <a:xfrm>
              <a:off x="4398827" y="4896992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4009" y="40577"/>
                  </a:moveTo>
                  <a:cubicBezTo>
                    <a:pt x="74009" y="22098"/>
                    <a:pt x="59055" y="7144"/>
                    <a:pt x="40576" y="7144"/>
                  </a:cubicBezTo>
                  <a:cubicBezTo>
                    <a:pt x="22098" y="7144"/>
                    <a:pt x="7144" y="22098"/>
                    <a:pt x="7144" y="40577"/>
                  </a:cubicBezTo>
                  <a:cubicBezTo>
                    <a:pt x="7144" y="59055"/>
                    <a:pt x="22098" y="74009"/>
                    <a:pt x="40576" y="74009"/>
                  </a:cubicBezTo>
                  <a:cubicBezTo>
                    <a:pt x="59055" y="74009"/>
                    <a:pt x="74009" y="58960"/>
                    <a:pt x="74009" y="40577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01" name="Google Shape;301;p44"/>
            <p:cNvSpPr/>
            <p:nvPr/>
          </p:nvSpPr>
          <p:spPr>
            <a:xfrm>
              <a:off x="4129936" y="4896992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4009" y="40577"/>
                  </a:moveTo>
                  <a:cubicBezTo>
                    <a:pt x="74009" y="22098"/>
                    <a:pt x="59055" y="7144"/>
                    <a:pt x="40577" y="7144"/>
                  </a:cubicBezTo>
                  <a:cubicBezTo>
                    <a:pt x="22098" y="7144"/>
                    <a:pt x="7144" y="22098"/>
                    <a:pt x="7144" y="40577"/>
                  </a:cubicBezTo>
                  <a:cubicBezTo>
                    <a:pt x="7144" y="59055"/>
                    <a:pt x="22098" y="74009"/>
                    <a:pt x="40577" y="74009"/>
                  </a:cubicBezTo>
                  <a:cubicBezTo>
                    <a:pt x="58960" y="74009"/>
                    <a:pt x="74009" y="58960"/>
                    <a:pt x="74009" y="40577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02" name="Google Shape;302;p44"/>
            <p:cNvSpPr/>
            <p:nvPr/>
          </p:nvSpPr>
          <p:spPr>
            <a:xfrm>
              <a:off x="4271858" y="5076180"/>
              <a:ext cx="152400" cy="133350"/>
            </a:xfrm>
            <a:custGeom>
              <a:rect b="b" l="l" r="r" t="t"/>
              <a:pathLst>
                <a:path extrusionOk="0" h="133350" w="152400">
                  <a:moveTo>
                    <a:pt x="130778" y="74083"/>
                  </a:moveTo>
                  <a:lnTo>
                    <a:pt x="140684" y="79798"/>
                  </a:lnTo>
                  <a:cubicBezTo>
                    <a:pt x="142494" y="80846"/>
                    <a:pt x="144685" y="80750"/>
                    <a:pt x="146399" y="79702"/>
                  </a:cubicBezTo>
                  <a:cubicBezTo>
                    <a:pt x="148114" y="78655"/>
                    <a:pt x="149162" y="76655"/>
                    <a:pt x="148971" y="74654"/>
                  </a:cubicBezTo>
                  <a:lnTo>
                    <a:pt x="144971" y="12361"/>
                  </a:lnTo>
                  <a:cubicBezTo>
                    <a:pt x="144875" y="10551"/>
                    <a:pt x="143828" y="8836"/>
                    <a:pt x="142208" y="7884"/>
                  </a:cubicBezTo>
                  <a:cubicBezTo>
                    <a:pt x="140589" y="6931"/>
                    <a:pt x="138684" y="6931"/>
                    <a:pt x="136970" y="7693"/>
                  </a:cubicBezTo>
                  <a:lnTo>
                    <a:pt x="81629" y="35792"/>
                  </a:lnTo>
                  <a:cubicBezTo>
                    <a:pt x="79820" y="36745"/>
                    <a:pt x="78581" y="38555"/>
                    <a:pt x="78581" y="40555"/>
                  </a:cubicBezTo>
                  <a:cubicBezTo>
                    <a:pt x="78486" y="42555"/>
                    <a:pt x="79629" y="44555"/>
                    <a:pt x="81344" y="45508"/>
                  </a:cubicBezTo>
                  <a:lnTo>
                    <a:pt x="92869" y="52175"/>
                  </a:lnTo>
                  <a:lnTo>
                    <a:pt x="83725" y="62367"/>
                  </a:lnTo>
                  <a:cubicBezTo>
                    <a:pt x="71247" y="76369"/>
                    <a:pt x="51340" y="84370"/>
                    <a:pt x="31718" y="84370"/>
                  </a:cubicBezTo>
                  <a:cubicBezTo>
                    <a:pt x="25432" y="84370"/>
                    <a:pt x="19241" y="83322"/>
                    <a:pt x="13335" y="81703"/>
                  </a:cubicBezTo>
                  <a:lnTo>
                    <a:pt x="11239" y="113707"/>
                  </a:lnTo>
                  <a:cubicBezTo>
                    <a:pt x="10954" y="118374"/>
                    <a:pt x="9525" y="122660"/>
                    <a:pt x="7144" y="126470"/>
                  </a:cubicBezTo>
                  <a:cubicBezTo>
                    <a:pt x="15335" y="128375"/>
                    <a:pt x="23717" y="129518"/>
                    <a:pt x="32195" y="129518"/>
                  </a:cubicBezTo>
                  <a:cubicBezTo>
                    <a:pt x="68294" y="129518"/>
                    <a:pt x="103822" y="111897"/>
                    <a:pt x="124778" y="82369"/>
                  </a:cubicBezTo>
                  <a:lnTo>
                    <a:pt x="130778" y="74083"/>
                  </a:ln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03" name="Google Shape;303;p44"/>
            <p:cNvSpPr/>
            <p:nvPr/>
          </p:nvSpPr>
          <p:spPr>
            <a:xfrm>
              <a:off x="4107647" y="4963953"/>
              <a:ext cx="161925" cy="257175"/>
            </a:xfrm>
            <a:custGeom>
              <a:rect b="b" l="l" r="r" t="t"/>
              <a:pathLst>
                <a:path extrusionOk="0" h="257175" w="161925">
                  <a:moveTo>
                    <a:pt x="157258" y="163163"/>
                  </a:moveTo>
                  <a:cubicBezTo>
                    <a:pt x="157353" y="161735"/>
                    <a:pt x="156972" y="160211"/>
                    <a:pt x="156020" y="159163"/>
                  </a:cubicBezTo>
                  <a:cubicBezTo>
                    <a:pt x="154210" y="157067"/>
                    <a:pt x="151257" y="156591"/>
                    <a:pt x="148971" y="157925"/>
                  </a:cubicBezTo>
                  <a:lnTo>
                    <a:pt x="137446" y="164592"/>
                  </a:lnTo>
                  <a:lnTo>
                    <a:pt x="133160" y="151638"/>
                  </a:lnTo>
                  <a:cubicBezTo>
                    <a:pt x="130874" y="144780"/>
                    <a:pt x="129731" y="136970"/>
                    <a:pt x="129731" y="129730"/>
                  </a:cubicBezTo>
                  <a:cubicBezTo>
                    <a:pt x="129731" y="110966"/>
                    <a:pt x="137636" y="93726"/>
                    <a:pt x="150686" y="81344"/>
                  </a:cubicBezTo>
                  <a:lnTo>
                    <a:pt x="124301" y="63722"/>
                  </a:lnTo>
                  <a:cubicBezTo>
                    <a:pt x="122016" y="62198"/>
                    <a:pt x="120110" y="60388"/>
                    <a:pt x="118396" y="58388"/>
                  </a:cubicBezTo>
                  <a:cubicBezTo>
                    <a:pt x="116110" y="29718"/>
                    <a:pt x="92107" y="7144"/>
                    <a:pt x="62865" y="7144"/>
                  </a:cubicBezTo>
                  <a:cubicBezTo>
                    <a:pt x="32099" y="7144"/>
                    <a:pt x="7049" y="32195"/>
                    <a:pt x="7144" y="62960"/>
                  </a:cubicBezTo>
                  <a:cubicBezTo>
                    <a:pt x="7144" y="69056"/>
                    <a:pt x="12192" y="74009"/>
                    <a:pt x="18288" y="74009"/>
                  </a:cubicBezTo>
                  <a:lnTo>
                    <a:pt x="100299" y="74009"/>
                  </a:lnTo>
                  <a:cubicBezTo>
                    <a:pt x="90583" y="90678"/>
                    <a:pt x="85154" y="109919"/>
                    <a:pt x="85154" y="129730"/>
                  </a:cubicBezTo>
                  <a:cubicBezTo>
                    <a:pt x="85154" y="145733"/>
                    <a:pt x="88678" y="162687"/>
                    <a:pt x="95441" y="177165"/>
                  </a:cubicBezTo>
                  <a:lnTo>
                    <a:pt x="99727" y="186404"/>
                  </a:lnTo>
                  <a:lnTo>
                    <a:pt x="89821" y="192119"/>
                  </a:lnTo>
                  <a:cubicBezTo>
                    <a:pt x="88202" y="193072"/>
                    <a:pt x="87249" y="194691"/>
                    <a:pt x="87059" y="196501"/>
                  </a:cubicBezTo>
                  <a:cubicBezTo>
                    <a:pt x="80391" y="189547"/>
                    <a:pt x="70771" y="185452"/>
                    <a:pt x="60198" y="186309"/>
                  </a:cubicBezTo>
                  <a:cubicBezTo>
                    <a:pt x="44101" y="187643"/>
                    <a:pt x="31052" y="200501"/>
                    <a:pt x="29623" y="216599"/>
                  </a:cubicBezTo>
                  <a:cubicBezTo>
                    <a:pt x="27813" y="236982"/>
                    <a:pt x="44387" y="254032"/>
                    <a:pt x="64580" y="253079"/>
                  </a:cubicBezTo>
                  <a:cubicBezTo>
                    <a:pt x="81725" y="252222"/>
                    <a:pt x="95631" y="238125"/>
                    <a:pt x="96298" y="220980"/>
                  </a:cubicBezTo>
                  <a:cubicBezTo>
                    <a:pt x="96584" y="214313"/>
                    <a:pt x="94869" y="208121"/>
                    <a:pt x="91726" y="202883"/>
                  </a:cubicBezTo>
                  <a:lnTo>
                    <a:pt x="145352" y="229457"/>
                  </a:lnTo>
                  <a:cubicBezTo>
                    <a:pt x="146971" y="230314"/>
                    <a:pt x="148971" y="230219"/>
                    <a:pt x="150591" y="229267"/>
                  </a:cubicBezTo>
                  <a:cubicBezTo>
                    <a:pt x="152210" y="228314"/>
                    <a:pt x="153257" y="226695"/>
                    <a:pt x="153353" y="224790"/>
                  </a:cubicBezTo>
                  <a:lnTo>
                    <a:pt x="157258" y="163163"/>
                  </a:ln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04" name="Google Shape;304;p44"/>
            <p:cNvSpPr/>
            <p:nvPr/>
          </p:nvSpPr>
          <p:spPr>
            <a:xfrm>
              <a:off x="4235079" y="4957499"/>
              <a:ext cx="266700" cy="123825"/>
            </a:xfrm>
            <a:custGeom>
              <a:rect b="b" l="l" r="r" t="t"/>
              <a:pathLst>
                <a:path extrusionOk="0" h="123825" w="266700">
                  <a:moveTo>
                    <a:pt x="9538" y="51507"/>
                  </a:moveTo>
                  <a:lnTo>
                    <a:pt x="60877" y="85702"/>
                  </a:lnTo>
                  <a:cubicBezTo>
                    <a:pt x="63068" y="87131"/>
                    <a:pt x="66021" y="86940"/>
                    <a:pt x="67926" y="84940"/>
                  </a:cubicBezTo>
                  <a:cubicBezTo>
                    <a:pt x="68974" y="83892"/>
                    <a:pt x="69450" y="82464"/>
                    <a:pt x="69450" y="80940"/>
                  </a:cubicBezTo>
                  <a:lnTo>
                    <a:pt x="69450" y="67795"/>
                  </a:lnTo>
                  <a:lnTo>
                    <a:pt x="82785" y="70557"/>
                  </a:lnTo>
                  <a:cubicBezTo>
                    <a:pt x="108598" y="75796"/>
                    <a:pt x="129743" y="95799"/>
                    <a:pt x="135744" y="120564"/>
                  </a:cubicBezTo>
                  <a:lnTo>
                    <a:pt x="164224" y="106467"/>
                  </a:lnTo>
                  <a:cubicBezTo>
                    <a:pt x="168034" y="104562"/>
                    <a:pt x="172320" y="103609"/>
                    <a:pt x="176606" y="103609"/>
                  </a:cubicBezTo>
                  <a:cubicBezTo>
                    <a:pt x="176987" y="103609"/>
                    <a:pt x="177273" y="103704"/>
                    <a:pt x="177559" y="103704"/>
                  </a:cubicBezTo>
                  <a:cubicBezTo>
                    <a:pt x="175082" y="95513"/>
                    <a:pt x="171558" y="87702"/>
                    <a:pt x="167367" y="80368"/>
                  </a:cubicBezTo>
                  <a:lnTo>
                    <a:pt x="249282" y="80368"/>
                  </a:lnTo>
                  <a:cubicBezTo>
                    <a:pt x="255378" y="80368"/>
                    <a:pt x="260426" y="75415"/>
                    <a:pt x="260426" y="69319"/>
                  </a:cubicBezTo>
                  <a:cubicBezTo>
                    <a:pt x="260521" y="38553"/>
                    <a:pt x="235471" y="13503"/>
                    <a:pt x="204705" y="13503"/>
                  </a:cubicBezTo>
                  <a:cubicBezTo>
                    <a:pt x="177844" y="13503"/>
                    <a:pt x="155461" y="32553"/>
                    <a:pt x="150127" y="57889"/>
                  </a:cubicBezTo>
                  <a:cubicBezTo>
                    <a:pt x="132125" y="39697"/>
                    <a:pt x="106407" y="27600"/>
                    <a:pt x="79642" y="25123"/>
                  </a:cubicBezTo>
                  <a:lnTo>
                    <a:pt x="69545" y="24171"/>
                  </a:lnTo>
                  <a:lnTo>
                    <a:pt x="69545" y="12836"/>
                  </a:lnTo>
                  <a:cubicBezTo>
                    <a:pt x="69545" y="11407"/>
                    <a:pt x="69069" y="9883"/>
                    <a:pt x="68021" y="8835"/>
                  </a:cubicBezTo>
                  <a:cubicBezTo>
                    <a:pt x="66116" y="6835"/>
                    <a:pt x="63068" y="6645"/>
                    <a:pt x="60973" y="8073"/>
                  </a:cubicBezTo>
                  <a:lnTo>
                    <a:pt x="9728" y="42173"/>
                  </a:lnTo>
                  <a:cubicBezTo>
                    <a:pt x="8776" y="42744"/>
                    <a:pt x="8014" y="43602"/>
                    <a:pt x="7633" y="44649"/>
                  </a:cubicBezTo>
                  <a:cubicBezTo>
                    <a:pt x="6490" y="47316"/>
                    <a:pt x="7442" y="50079"/>
                    <a:pt x="9538" y="51507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305" name="Google Shape;305;p44"/>
          <p:cNvSpPr/>
          <p:nvPr/>
        </p:nvSpPr>
        <p:spPr>
          <a:xfrm>
            <a:off x="5163930" y="2544743"/>
            <a:ext cx="10440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2010</a:t>
            </a:r>
            <a:endParaRPr sz="1100"/>
          </a:p>
        </p:txBody>
      </p:sp>
      <p:sp>
        <p:nvSpPr>
          <p:cNvPr id="306" name="Google Shape;306;p44"/>
          <p:cNvSpPr/>
          <p:nvPr/>
        </p:nvSpPr>
        <p:spPr>
          <a:xfrm>
            <a:off x="5616705" y="2871209"/>
            <a:ext cx="138589" cy="189405"/>
          </a:xfrm>
          <a:custGeom>
            <a:rect b="b" l="l" r="r" t="t"/>
            <a:pathLst>
              <a:path extrusionOk="0" h="390525" w="285750">
                <a:moveTo>
                  <a:pt x="144875" y="7144"/>
                </a:moveTo>
                <a:cubicBezTo>
                  <a:pt x="68866" y="7144"/>
                  <a:pt x="7144" y="68961"/>
                  <a:pt x="7144" y="144875"/>
                </a:cubicBezTo>
                <a:cubicBezTo>
                  <a:pt x="7144" y="239173"/>
                  <a:pt x="130397" y="377571"/>
                  <a:pt x="135636" y="383381"/>
                </a:cubicBezTo>
                <a:cubicBezTo>
                  <a:pt x="140589" y="388906"/>
                  <a:pt x="149162" y="388906"/>
                  <a:pt x="154115" y="383381"/>
                </a:cubicBezTo>
                <a:cubicBezTo>
                  <a:pt x="159353" y="377571"/>
                  <a:pt x="282607" y="239173"/>
                  <a:pt x="282607" y="144875"/>
                </a:cubicBezTo>
                <a:cubicBezTo>
                  <a:pt x="282607" y="68961"/>
                  <a:pt x="220790" y="7144"/>
                  <a:pt x="144875" y="7144"/>
                </a:cubicBezTo>
                <a:close/>
                <a:moveTo>
                  <a:pt x="144875" y="214217"/>
                </a:moveTo>
                <a:cubicBezTo>
                  <a:pt x="106680" y="214217"/>
                  <a:pt x="75533" y="183166"/>
                  <a:pt x="75533" y="144875"/>
                </a:cubicBezTo>
                <a:cubicBezTo>
                  <a:pt x="75533" y="106680"/>
                  <a:pt x="106585" y="75533"/>
                  <a:pt x="144875" y="75533"/>
                </a:cubicBezTo>
                <a:cubicBezTo>
                  <a:pt x="183166" y="75533"/>
                  <a:pt x="214217" y="106585"/>
                  <a:pt x="214217" y="144875"/>
                </a:cubicBezTo>
                <a:cubicBezTo>
                  <a:pt x="214217" y="183166"/>
                  <a:pt x="183071" y="214217"/>
                  <a:pt x="144875" y="21421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07" name="Google Shape;307;p44"/>
          <p:cNvSpPr/>
          <p:nvPr/>
        </p:nvSpPr>
        <p:spPr>
          <a:xfrm>
            <a:off x="6858239" y="1648298"/>
            <a:ext cx="645600" cy="645600"/>
          </a:xfrm>
          <a:prstGeom prst="ellipse">
            <a:avLst/>
          </a:prstGeom>
          <a:solidFill>
            <a:srgbClr val="363532"/>
          </a:solidFill>
          <a:ln cap="flat" cmpd="sng" w="635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308" name="Google Shape;308;p44"/>
          <p:cNvGrpSpPr/>
          <p:nvPr/>
        </p:nvGrpSpPr>
        <p:grpSpPr>
          <a:xfrm>
            <a:off x="7074566" y="1842199"/>
            <a:ext cx="212529" cy="253723"/>
            <a:chOff x="3471568" y="1570005"/>
            <a:chExt cx="328636" cy="392335"/>
          </a:xfrm>
        </p:grpSpPr>
        <p:sp>
          <p:nvSpPr>
            <p:cNvPr id="309" name="Google Shape;309;p44"/>
            <p:cNvSpPr/>
            <p:nvPr/>
          </p:nvSpPr>
          <p:spPr>
            <a:xfrm>
              <a:off x="3668545" y="1876615"/>
              <a:ext cx="85725" cy="85725"/>
            </a:xfrm>
            <a:custGeom>
              <a:rect b="b" l="l" r="r" t="t"/>
              <a:pathLst>
                <a:path extrusionOk="0" h="85725" w="85725">
                  <a:moveTo>
                    <a:pt x="74009" y="7144"/>
                  </a:moveTo>
                  <a:cubicBezTo>
                    <a:pt x="54293" y="21241"/>
                    <a:pt x="31623" y="31433"/>
                    <a:pt x="7144" y="36671"/>
                  </a:cubicBezTo>
                  <a:lnTo>
                    <a:pt x="17145" y="72866"/>
                  </a:lnTo>
                  <a:cubicBezTo>
                    <a:pt x="18479" y="77629"/>
                    <a:pt x="22765" y="80963"/>
                    <a:pt x="27718" y="80963"/>
                  </a:cubicBezTo>
                  <a:lnTo>
                    <a:pt x="71628" y="80963"/>
                  </a:lnTo>
                  <a:cubicBezTo>
                    <a:pt x="78200" y="80963"/>
                    <a:pt x="83344" y="74962"/>
                    <a:pt x="82487" y="68485"/>
                  </a:cubicBezTo>
                  <a:lnTo>
                    <a:pt x="74009" y="714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10" name="Google Shape;310;p44"/>
            <p:cNvSpPr/>
            <p:nvPr/>
          </p:nvSpPr>
          <p:spPr>
            <a:xfrm>
              <a:off x="3517194" y="1876615"/>
              <a:ext cx="85725" cy="85725"/>
            </a:xfrm>
            <a:custGeom>
              <a:rect b="b" l="l" r="r" t="t"/>
              <a:pathLst>
                <a:path extrusionOk="0" h="85725" w="85725">
                  <a:moveTo>
                    <a:pt x="7237" y="68485"/>
                  </a:moveTo>
                  <a:cubicBezTo>
                    <a:pt x="6380" y="74962"/>
                    <a:pt x="11524" y="80963"/>
                    <a:pt x="18096" y="80963"/>
                  </a:cubicBezTo>
                  <a:lnTo>
                    <a:pt x="62006" y="80963"/>
                  </a:lnTo>
                  <a:cubicBezTo>
                    <a:pt x="66959" y="80963"/>
                    <a:pt x="71245" y="77629"/>
                    <a:pt x="72579" y="72866"/>
                  </a:cubicBezTo>
                  <a:lnTo>
                    <a:pt x="82580" y="36671"/>
                  </a:lnTo>
                  <a:cubicBezTo>
                    <a:pt x="58101" y="31433"/>
                    <a:pt x="35431" y="21241"/>
                    <a:pt x="15715" y="7144"/>
                  </a:cubicBezTo>
                  <a:lnTo>
                    <a:pt x="7237" y="68485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11" name="Google Shape;311;p44"/>
            <p:cNvSpPr/>
            <p:nvPr/>
          </p:nvSpPr>
          <p:spPr>
            <a:xfrm>
              <a:off x="3619229" y="1570016"/>
              <a:ext cx="180975" cy="180975"/>
            </a:xfrm>
            <a:custGeom>
              <a:rect b="b" l="l" r="r" t="t"/>
              <a:pathLst>
                <a:path extrusionOk="0" h="180975" w="180975">
                  <a:moveTo>
                    <a:pt x="67794" y="69617"/>
                  </a:moveTo>
                  <a:lnTo>
                    <a:pt x="67794" y="101431"/>
                  </a:lnTo>
                  <a:lnTo>
                    <a:pt x="10359" y="158866"/>
                  </a:lnTo>
                  <a:cubicBezTo>
                    <a:pt x="6072" y="163152"/>
                    <a:pt x="6072" y="170106"/>
                    <a:pt x="10359" y="174487"/>
                  </a:cubicBezTo>
                  <a:cubicBezTo>
                    <a:pt x="14645" y="178773"/>
                    <a:pt x="21693" y="178773"/>
                    <a:pt x="25979" y="174487"/>
                  </a:cubicBezTo>
                  <a:lnTo>
                    <a:pt x="83415" y="117052"/>
                  </a:lnTo>
                  <a:lnTo>
                    <a:pt x="115229" y="117052"/>
                  </a:lnTo>
                  <a:cubicBezTo>
                    <a:pt x="117991" y="117052"/>
                    <a:pt x="120753" y="116004"/>
                    <a:pt x="122753" y="114099"/>
                  </a:cubicBezTo>
                  <a:lnTo>
                    <a:pt x="174379" y="65521"/>
                  </a:lnTo>
                  <a:cubicBezTo>
                    <a:pt x="177618" y="62378"/>
                    <a:pt x="178760" y="57615"/>
                    <a:pt x="177046" y="53425"/>
                  </a:cubicBezTo>
                  <a:cubicBezTo>
                    <a:pt x="175427" y="49233"/>
                    <a:pt x="171331" y="46471"/>
                    <a:pt x="166854" y="46471"/>
                  </a:cubicBezTo>
                  <a:lnTo>
                    <a:pt x="138470" y="46471"/>
                  </a:lnTo>
                  <a:lnTo>
                    <a:pt x="138470" y="18087"/>
                  </a:lnTo>
                  <a:cubicBezTo>
                    <a:pt x="138470" y="13610"/>
                    <a:pt x="135708" y="9514"/>
                    <a:pt x="131517" y="7895"/>
                  </a:cubicBezTo>
                  <a:cubicBezTo>
                    <a:pt x="127326" y="6276"/>
                    <a:pt x="122563" y="7323"/>
                    <a:pt x="119420" y="10562"/>
                  </a:cubicBezTo>
                  <a:lnTo>
                    <a:pt x="70842" y="62187"/>
                  </a:lnTo>
                  <a:cubicBezTo>
                    <a:pt x="68842" y="64188"/>
                    <a:pt x="67794" y="66855"/>
                    <a:pt x="67794" y="69617"/>
                  </a:cubicBez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12" name="Google Shape;312;p44"/>
            <p:cNvSpPr/>
            <p:nvPr/>
          </p:nvSpPr>
          <p:spPr>
            <a:xfrm>
              <a:off x="3581200" y="1679733"/>
              <a:ext cx="104775" cy="104775"/>
            </a:xfrm>
            <a:custGeom>
              <a:rect b="b" l="l" r="r" t="t"/>
              <a:pathLst>
                <a:path extrusionOk="0" h="104775" w="104775">
                  <a:moveTo>
                    <a:pt x="59246" y="7239"/>
                  </a:moveTo>
                  <a:cubicBezTo>
                    <a:pt x="58293" y="7144"/>
                    <a:pt x="57436" y="7144"/>
                    <a:pt x="56483" y="7144"/>
                  </a:cubicBezTo>
                  <a:cubicBezTo>
                    <a:pt x="29242" y="7144"/>
                    <a:pt x="7144" y="29337"/>
                    <a:pt x="7144" y="56483"/>
                  </a:cubicBezTo>
                  <a:cubicBezTo>
                    <a:pt x="7144" y="83725"/>
                    <a:pt x="29337" y="105823"/>
                    <a:pt x="56483" y="105823"/>
                  </a:cubicBezTo>
                  <a:cubicBezTo>
                    <a:pt x="83725" y="105823"/>
                    <a:pt x="105823" y="83629"/>
                    <a:pt x="105823" y="56483"/>
                  </a:cubicBezTo>
                  <a:cubicBezTo>
                    <a:pt x="105823" y="55531"/>
                    <a:pt x="105823" y="54673"/>
                    <a:pt x="105728" y="53721"/>
                  </a:cubicBezTo>
                  <a:lnTo>
                    <a:pt x="79724" y="79724"/>
                  </a:lnTo>
                  <a:cubicBezTo>
                    <a:pt x="73533" y="85916"/>
                    <a:pt x="65246" y="89345"/>
                    <a:pt x="56483" y="89345"/>
                  </a:cubicBezTo>
                  <a:cubicBezTo>
                    <a:pt x="47720" y="89345"/>
                    <a:pt x="39434" y="85916"/>
                    <a:pt x="33242" y="79724"/>
                  </a:cubicBezTo>
                  <a:cubicBezTo>
                    <a:pt x="27051" y="73533"/>
                    <a:pt x="23622" y="65246"/>
                    <a:pt x="23622" y="56483"/>
                  </a:cubicBezTo>
                  <a:cubicBezTo>
                    <a:pt x="23622" y="47720"/>
                    <a:pt x="27051" y="39433"/>
                    <a:pt x="33242" y="33242"/>
                  </a:cubicBezTo>
                  <a:lnTo>
                    <a:pt x="59246" y="7239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13" name="Google Shape;313;p44"/>
            <p:cNvSpPr/>
            <p:nvPr/>
          </p:nvSpPr>
          <p:spPr>
            <a:xfrm>
              <a:off x="3471568" y="1570005"/>
              <a:ext cx="323850" cy="323850"/>
            </a:xfrm>
            <a:custGeom>
              <a:rect b="b" l="l" r="r" t="t"/>
              <a:pathLst>
                <a:path extrusionOk="0" h="323850" w="323850">
                  <a:moveTo>
                    <a:pt x="285464" y="129730"/>
                  </a:moveTo>
                  <a:cubicBezTo>
                    <a:pt x="282988" y="132017"/>
                    <a:pt x="280225" y="133921"/>
                    <a:pt x="277178" y="135446"/>
                  </a:cubicBezTo>
                  <a:cubicBezTo>
                    <a:pt x="279940" y="145351"/>
                    <a:pt x="281369" y="155734"/>
                    <a:pt x="281369" y="166306"/>
                  </a:cubicBezTo>
                  <a:cubicBezTo>
                    <a:pt x="281369" y="229838"/>
                    <a:pt x="229648" y="281559"/>
                    <a:pt x="166116" y="281559"/>
                  </a:cubicBezTo>
                  <a:cubicBezTo>
                    <a:pt x="102584" y="281559"/>
                    <a:pt x="50863" y="229838"/>
                    <a:pt x="50863" y="166306"/>
                  </a:cubicBezTo>
                  <a:cubicBezTo>
                    <a:pt x="50863" y="102775"/>
                    <a:pt x="102584" y="51054"/>
                    <a:pt x="166116" y="51054"/>
                  </a:cubicBezTo>
                  <a:cubicBezTo>
                    <a:pt x="176689" y="51054"/>
                    <a:pt x="186976" y="52483"/>
                    <a:pt x="196977" y="55245"/>
                  </a:cubicBezTo>
                  <a:cubicBezTo>
                    <a:pt x="198406" y="52292"/>
                    <a:pt x="200311" y="49435"/>
                    <a:pt x="202692" y="46958"/>
                  </a:cubicBezTo>
                  <a:lnTo>
                    <a:pt x="228314" y="19717"/>
                  </a:lnTo>
                  <a:cubicBezTo>
                    <a:pt x="208788" y="11430"/>
                    <a:pt x="187738" y="7144"/>
                    <a:pt x="166211" y="7144"/>
                  </a:cubicBezTo>
                  <a:cubicBezTo>
                    <a:pt x="78486" y="7144"/>
                    <a:pt x="7144" y="78486"/>
                    <a:pt x="7144" y="166211"/>
                  </a:cubicBezTo>
                  <a:cubicBezTo>
                    <a:pt x="7144" y="253936"/>
                    <a:pt x="78486" y="325279"/>
                    <a:pt x="166211" y="325279"/>
                  </a:cubicBezTo>
                  <a:cubicBezTo>
                    <a:pt x="253937" y="325279"/>
                    <a:pt x="325279" y="253936"/>
                    <a:pt x="325279" y="166211"/>
                  </a:cubicBezTo>
                  <a:cubicBezTo>
                    <a:pt x="325279" y="144590"/>
                    <a:pt x="320992" y="123634"/>
                    <a:pt x="312706" y="104108"/>
                  </a:cubicBezTo>
                  <a:lnTo>
                    <a:pt x="285464" y="129730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14" name="Google Shape;314;p44"/>
            <p:cNvSpPr/>
            <p:nvPr/>
          </p:nvSpPr>
          <p:spPr>
            <a:xfrm>
              <a:off x="3537568" y="1635806"/>
              <a:ext cx="200025" cy="200025"/>
            </a:xfrm>
            <a:custGeom>
              <a:rect b="b" l="l" r="r" t="t"/>
              <a:pathLst>
                <a:path extrusionOk="0" h="200025" w="200025">
                  <a:moveTo>
                    <a:pt x="127929" y="26306"/>
                  </a:moveTo>
                  <a:lnTo>
                    <a:pt x="127929" y="11256"/>
                  </a:lnTo>
                  <a:cubicBezTo>
                    <a:pt x="118594" y="8399"/>
                    <a:pt x="108688" y="6970"/>
                    <a:pt x="98687" y="7161"/>
                  </a:cubicBezTo>
                  <a:cubicBezTo>
                    <a:pt x="47633" y="8113"/>
                    <a:pt x="6485" y="50499"/>
                    <a:pt x="7152" y="101649"/>
                  </a:cubicBezTo>
                  <a:cubicBezTo>
                    <a:pt x="7819" y="152512"/>
                    <a:pt x="49443" y="193660"/>
                    <a:pt x="100402" y="193660"/>
                  </a:cubicBezTo>
                  <a:cubicBezTo>
                    <a:pt x="150122" y="193660"/>
                    <a:pt x="191461" y="154131"/>
                    <a:pt x="193556" y="104506"/>
                  </a:cubicBezTo>
                  <a:cubicBezTo>
                    <a:pt x="194032" y="93648"/>
                    <a:pt x="192604" y="82980"/>
                    <a:pt x="189555" y="72883"/>
                  </a:cubicBezTo>
                  <a:lnTo>
                    <a:pt x="174506" y="72883"/>
                  </a:lnTo>
                  <a:lnTo>
                    <a:pt x="168410" y="78979"/>
                  </a:lnTo>
                  <a:cubicBezTo>
                    <a:pt x="170982" y="87266"/>
                    <a:pt x="172220" y="96124"/>
                    <a:pt x="171553" y="105363"/>
                  </a:cubicBezTo>
                  <a:cubicBezTo>
                    <a:pt x="169172" y="140701"/>
                    <a:pt x="140787" y="169086"/>
                    <a:pt x="105450" y="171562"/>
                  </a:cubicBezTo>
                  <a:cubicBezTo>
                    <a:pt x="62111" y="174610"/>
                    <a:pt x="26106" y="138606"/>
                    <a:pt x="29250" y="95172"/>
                  </a:cubicBezTo>
                  <a:cubicBezTo>
                    <a:pt x="31821" y="59929"/>
                    <a:pt x="60206" y="31640"/>
                    <a:pt x="95544" y="29259"/>
                  </a:cubicBezTo>
                  <a:cubicBezTo>
                    <a:pt x="104783" y="28687"/>
                    <a:pt x="113641" y="29830"/>
                    <a:pt x="121833" y="32402"/>
                  </a:cubicBezTo>
                  <a:lnTo>
                    <a:pt x="127929" y="26306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315" name="Google Shape;315;p44"/>
          <p:cNvSpPr/>
          <p:nvPr/>
        </p:nvSpPr>
        <p:spPr>
          <a:xfrm>
            <a:off x="6658929" y="2544743"/>
            <a:ext cx="10440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Present</a:t>
            </a:r>
            <a:endParaRPr sz="1100"/>
          </a:p>
        </p:txBody>
      </p:sp>
      <p:sp>
        <p:nvSpPr>
          <p:cNvPr id="316" name="Google Shape;316;p44"/>
          <p:cNvSpPr/>
          <p:nvPr/>
        </p:nvSpPr>
        <p:spPr>
          <a:xfrm>
            <a:off x="7111704" y="2871209"/>
            <a:ext cx="138589" cy="189405"/>
          </a:xfrm>
          <a:custGeom>
            <a:rect b="b" l="l" r="r" t="t"/>
            <a:pathLst>
              <a:path extrusionOk="0" h="390525" w="285750">
                <a:moveTo>
                  <a:pt x="144875" y="7144"/>
                </a:moveTo>
                <a:cubicBezTo>
                  <a:pt x="68866" y="7144"/>
                  <a:pt x="7144" y="68961"/>
                  <a:pt x="7144" y="144875"/>
                </a:cubicBezTo>
                <a:cubicBezTo>
                  <a:pt x="7144" y="239173"/>
                  <a:pt x="130397" y="377571"/>
                  <a:pt x="135636" y="383381"/>
                </a:cubicBezTo>
                <a:cubicBezTo>
                  <a:pt x="140589" y="388906"/>
                  <a:pt x="149162" y="388906"/>
                  <a:pt x="154115" y="383381"/>
                </a:cubicBezTo>
                <a:cubicBezTo>
                  <a:pt x="159353" y="377571"/>
                  <a:pt x="282607" y="239173"/>
                  <a:pt x="282607" y="144875"/>
                </a:cubicBezTo>
                <a:cubicBezTo>
                  <a:pt x="282607" y="68961"/>
                  <a:pt x="220790" y="7144"/>
                  <a:pt x="144875" y="7144"/>
                </a:cubicBezTo>
                <a:close/>
                <a:moveTo>
                  <a:pt x="144875" y="214217"/>
                </a:moveTo>
                <a:cubicBezTo>
                  <a:pt x="106680" y="214217"/>
                  <a:pt x="75533" y="183166"/>
                  <a:pt x="75533" y="144875"/>
                </a:cubicBezTo>
                <a:cubicBezTo>
                  <a:pt x="75533" y="106680"/>
                  <a:pt x="106585" y="75533"/>
                  <a:pt x="144875" y="75533"/>
                </a:cubicBezTo>
                <a:cubicBezTo>
                  <a:pt x="183166" y="75533"/>
                  <a:pt x="214217" y="106585"/>
                  <a:pt x="214217" y="144875"/>
                </a:cubicBezTo>
                <a:cubicBezTo>
                  <a:pt x="214217" y="183166"/>
                  <a:pt x="183071" y="214217"/>
                  <a:pt x="144875" y="21421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317" name="Google Shape;317;p44"/>
          <p:cNvGrpSpPr/>
          <p:nvPr/>
        </p:nvGrpSpPr>
        <p:grpSpPr>
          <a:xfrm>
            <a:off x="562375" y="3535550"/>
            <a:ext cx="7140781" cy="679100"/>
            <a:chOff x="1257833" y="4214378"/>
            <a:chExt cx="9521041" cy="905466"/>
          </a:xfrm>
        </p:grpSpPr>
        <p:sp>
          <p:nvSpPr>
            <p:cNvPr id="318" name="Google Shape;318;p44"/>
            <p:cNvSpPr txBox="1"/>
            <p:nvPr/>
          </p:nvSpPr>
          <p:spPr>
            <a:xfrm>
              <a:off x="1413245" y="4542644"/>
              <a:ext cx="1392300" cy="5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Built in 1946, the Golden Nugget is one of the oldest hotels on Fremont Street</a:t>
              </a:r>
              <a:endParaRPr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19" name="Google Shape;319;p44"/>
            <p:cNvSpPr/>
            <p:nvPr/>
          </p:nvSpPr>
          <p:spPr>
            <a:xfrm>
              <a:off x="1257833" y="4214378"/>
              <a:ext cx="17349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Golden Nugget is Built</a:t>
              </a:r>
              <a:endParaRPr sz="1100"/>
            </a:p>
          </p:txBody>
        </p:sp>
        <p:sp>
          <p:nvSpPr>
            <p:cNvPr id="320" name="Google Shape;320;p44"/>
            <p:cNvSpPr txBox="1"/>
            <p:nvPr/>
          </p:nvSpPr>
          <p:spPr>
            <a:xfrm>
              <a:off x="3406577" y="4542644"/>
              <a:ext cx="1392300" cy="5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With their great success, the hotel expanded and built three towers</a:t>
              </a:r>
              <a:endParaRPr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21" name="Google Shape;321;p44"/>
            <p:cNvSpPr/>
            <p:nvPr/>
          </p:nvSpPr>
          <p:spPr>
            <a:xfrm>
              <a:off x="3406576" y="4214394"/>
              <a:ext cx="13923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Renovations</a:t>
              </a:r>
              <a:endParaRPr sz="1100"/>
            </a:p>
          </p:txBody>
        </p:sp>
        <p:sp>
          <p:nvSpPr>
            <p:cNvPr id="322" name="Google Shape;322;p44"/>
            <p:cNvSpPr txBox="1"/>
            <p:nvPr/>
          </p:nvSpPr>
          <p:spPr>
            <a:xfrm>
              <a:off x="5399909" y="4542644"/>
              <a:ext cx="1392300" cy="5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Landry’s Inc </a:t>
              </a:r>
              <a:r>
                <a:rPr lang="en" sz="8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purchased</a:t>
              </a:r>
              <a:r>
                <a:rPr lang="en" sz="8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 the hotel and began another major renovation</a:t>
              </a:r>
              <a:endParaRPr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23" name="Google Shape;323;p44"/>
            <p:cNvSpPr/>
            <p:nvPr/>
          </p:nvSpPr>
          <p:spPr>
            <a:xfrm>
              <a:off x="5399908" y="4214394"/>
              <a:ext cx="13923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Landry’s</a:t>
              </a:r>
              <a:endParaRPr sz="1100"/>
            </a:p>
          </p:txBody>
        </p:sp>
        <p:sp>
          <p:nvSpPr>
            <p:cNvPr id="324" name="Google Shape;324;p44"/>
            <p:cNvSpPr txBox="1"/>
            <p:nvPr/>
          </p:nvSpPr>
          <p:spPr>
            <a:xfrm>
              <a:off x="7393241" y="4542644"/>
              <a:ext cx="1392300" cy="5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The Golden Nugget, under Fertitta Entertainment, became </a:t>
              </a:r>
              <a:r>
                <a:rPr lang="en" sz="8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privatized</a:t>
              </a:r>
              <a:endParaRPr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25" name="Google Shape;325;p44"/>
            <p:cNvSpPr/>
            <p:nvPr/>
          </p:nvSpPr>
          <p:spPr>
            <a:xfrm>
              <a:off x="7393240" y="4214394"/>
              <a:ext cx="13923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Privatization</a:t>
              </a:r>
              <a:endParaRPr sz="1100"/>
            </a:p>
          </p:txBody>
        </p:sp>
        <p:sp>
          <p:nvSpPr>
            <p:cNvPr id="326" name="Google Shape;326;p44"/>
            <p:cNvSpPr txBox="1"/>
            <p:nvPr/>
          </p:nvSpPr>
          <p:spPr>
            <a:xfrm>
              <a:off x="9386574" y="4542644"/>
              <a:ext cx="1392300" cy="5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Still known as a very popular spot on Fremont Street, company has become public</a:t>
              </a:r>
              <a:endParaRPr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27" name="Google Shape;327;p44"/>
            <p:cNvSpPr/>
            <p:nvPr/>
          </p:nvSpPr>
          <p:spPr>
            <a:xfrm>
              <a:off x="9386573" y="4214394"/>
              <a:ext cx="13923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BC915A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Today</a:t>
              </a:r>
              <a:endParaRPr sz="1100"/>
            </a:p>
          </p:txBody>
        </p:sp>
      </p:grpSp>
      <p:grpSp>
        <p:nvGrpSpPr>
          <p:cNvPr id="328" name="Google Shape;328;p44"/>
          <p:cNvGrpSpPr/>
          <p:nvPr/>
        </p:nvGrpSpPr>
        <p:grpSpPr>
          <a:xfrm>
            <a:off x="1055854" y="1836300"/>
            <a:ext cx="290408" cy="278463"/>
            <a:chOff x="2771338" y="5552146"/>
            <a:chExt cx="387211" cy="371284"/>
          </a:xfrm>
        </p:grpSpPr>
        <p:sp>
          <p:nvSpPr>
            <p:cNvPr id="329" name="Google Shape;329;p44"/>
            <p:cNvSpPr/>
            <p:nvPr/>
          </p:nvSpPr>
          <p:spPr>
            <a:xfrm>
              <a:off x="2771338" y="5618630"/>
              <a:ext cx="304800" cy="304800"/>
            </a:xfrm>
            <a:custGeom>
              <a:rect b="b" l="l" r="r" t="t"/>
              <a:pathLst>
                <a:path extrusionOk="0" h="304800" w="304800">
                  <a:moveTo>
                    <a:pt x="114633" y="10359"/>
                  </a:moveTo>
                  <a:cubicBezTo>
                    <a:pt x="110346" y="6072"/>
                    <a:pt x="103298" y="6072"/>
                    <a:pt x="98917" y="10359"/>
                  </a:cubicBezTo>
                  <a:cubicBezTo>
                    <a:pt x="94535" y="14645"/>
                    <a:pt x="94630" y="21693"/>
                    <a:pt x="98917" y="26075"/>
                  </a:cubicBezTo>
                  <a:lnTo>
                    <a:pt x="109204" y="36362"/>
                  </a:lnTo>
                  <a:cubicBezTo>
                    <a:pt x="105775" y="44077"/>
                    <a:pt x="12525" y="253627"/>
                    <a:pt x="10048" y="259152"/>
                  </a:cubicBezTo>
                  <a:cubicBezTo>
                    <a:pt x="4429" y="271820"/>
                    <a:pt x="7096" y="286393"/>
                    <a:pt x="16906" y="296204"/>
                  </a:cubicBezTo>
                  <a:cubicBezTo>
                    <a:pt x="26717" y="306015"/>
                    <a:pt x="41290" y="308681"/>
                    <a:pt x="53959" y="303062"/>
                  </a:cubicBezTo>
                  <a:cubicBezTo>
                    <a:pt x="60721" y="300014"/>
                    <a:pt x="272176" y="205907"/>
                    <a:pt x="276748" y="203906"/>
                  </a:cubicBezTo>
                  <a:lnTo>
                    <a:pt x="287035" y="214193"/>
                  </a:lnTo>
                  <a:cubicBezTo>
                    <a:pt x="291322" y="218480"/>
                    <a:pt x="298370" y="218480"/>
                    <a:pt x="302751" y="214193"/>
                  </a:cubicBezTo>
                  <a:cubicBezTo>
                    <a:pt x="307038" y="209907"/>
                    <a:pt x="307038" y="202859"/>
                    <a:pt x="302751" y="198477"/>
                  </a:cubicBezTo>
                  <a:lnTo>
                    <a:pt x="114633" y="10359"/>
                  </a:lnTo>
                  <a:close/>
                  <a:moveTo>
                    <a:pt x="163877" y="229815"/>
                  </a:moveTo>
                  <a:lnTo>
                    <a:pt x="89772" y="134565"/>
                  </a:lnTo>
                  <a:lnTo>
                    <a:pt x="99869" y="111990"/>
                  </a:lnTo>
                  <a:lnTo>
                    <a:pt x="184451" y="220766"/>
                  </a:lnTo>
                  <a:lnTo>
                    <a:pt x="163877" y="229815"/>
                  </a:lnTo>
                  <a:close/>
                  <a:moveTo>
                    <a:pt x="122538" y="248198"/>
                  </a:moveTo>
                  <a:lnTo>
                    <a:pt x="69580" y="180094"/>
                  </a:lnTo>
                  <a:lnTo>
                    <a:pt x="79676" y="157520"/>
                  </a:lnTo>
                  <a:lnTo>
                    <a:pt x="143113" y="239149"/>
                  </a:lnTo>
                  <a:lnTo>
                    <a:pt x="122538" y="248198"/>
                  </a:lnTo>
                  <a:close/>
                  <a:moveTo>
                    <a:pt x="44910" y="282678"/>
                  </a:moveTo>
                  <a:cubicBezTo>
                    <a:pt x="38433" y="285536"/>
                    <a:pt x="33861" y="281631"/>
                    <a:pt x="32527" y="280392"/>
                  </a:cubicBezTo>
                  <a:cubicBezTo>
                    <a:pt x="31289" y="279154"/>
                    <a:pt x="27384" y="274487"/>
                    <a:pt x="30241" y="268105"/>
                  </a:cubicBezTo>
                  <a:lnTo>
                    <a:pt x="59197" y="203049"/>
                  </a:lnTo>
                  <a:lnTo>
                    <a:pt x="101584" y="257532"/>
                  </a:lnTo>
                  <a:lnTo>
                    <a:pt x="44910" y="282678"/>
                  </a:lnTo>
                  <a:close/>
                  <a:moveTo>
                    <a:pt x="205311" y="211336"/>
                  </a:moveTo>
                  <a:lnTo>
                    <a:pt x="110061" y="88940"/>
                  </a:lnTo>
                  <a:lnTo>
                    <a:pt x="125967" y="53126"/>
                  </a:lnTo>
                  <a:lnTo>
                    <a:pt x="259889" y="187047"/>
                  </a:lnTo>
                  <a:lnTo>
                    <a:pt x="205311" y="211336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30" name="Google Shape;330;p44"/>
            <p:cNvSpPr/>
            <p:nvPr/>
          </p:nvSpPr>
          <p:spPr>
            <a:xfrm>
              <a:off x="2957623" y="5552146"/>
              <a:ext cx="66675" cy="66675"/>
            </a:xfrm>
            <a:custGeom>
              <a:rect b="b" l="l" r="r" t="t"/>
              <a:pathLst>
                <a:path extrusionOk="0" h="66675" w="66675">
                  <a:moveTo>
                    <a:pt x="10358" y="57412"/>
                  </a:moveTo>
                  <a:cubicBezTo>
                    <a:pt x="14645" y="61698"/>
                    <a:pt x="21693" y="61698"/>
                    <a:pt x="26075" y="57412"/>
                  </a:cubicBezTo>
                  <a:lnTo>
                    <a:pt x="33885" y="49601"/>
                  </a:lnTo>
                  <a:lnTo>
                    <a:pt x="41696" y="57412"/>
                  </a:lnTo>
                  <a:cubicBezTo>
                    <a:pt x="45982" y="61698"/>
                    <a:pt x="53031" y="61698"/>
                    <a:pt x="57412" y="57412"/>
                  </a:cubicBezTo>
                  <a:cubicBezTo>
                    <a:pt x="61698" y="53126"/>
                    <a:pt x="61698" y="46077"/>
                    <a:pt x="57412" y="41696"/>
                  </a:cubicBezTo>
                  <a:lnTo>
                    <a:pt x="49602" y="33885"/>
                  </a:lnTo>
                  <a:lnTo>
                    <a:pt x="57412" y="26075"/>
                  </a:lnTo>
                  <a:cubicBezTo>
                    <a:pt x="61698" y="21788"/>
                    <a:pt x="61698" y="14740"/>
                    <a:pt x="57412" y="10358"/>
                  </a:cubicBezTo>
                  <a:cubicBezTo>
                    <a:pt x="53126" y="6072"/>
                    <a:pt x="46077" y="6072"/>
                    <a:pt x="41696" y="10358"/>
                  </a:cubicBezTo>
                  <a:lnTo>
                    <a:pt x="33885" y="18169"/>
                  </a:lnTo>
                  <a:lnTo>
                    <a:pt x="26075" y="10358"/>
                  </a:lnTo>
                  <a:cubicBezTo>
                    <a:pt x="21788" y="6072"/>
                    <a:pt x="14740" y="6072"/>
                    <a:pt x="10358" y="10358"/>
                  </a:cubicBezTo>
                  <a:cubicBezTo>
                    <a:pt x="6072" y="14645"/>
                    <a:pt x="6072" y="21693"/>
                    <a:pt x="10358" y="26075"/>
                  </a:cubicBezTo>
                  <a:lnTo>
                    <a:pt x="18169" y="33885"/>
                  </a:lnTo>
                  <a:lnTo>
                    <a:pt x="10358" y="41696"/>
                  </a:lnTo>
                  <a:cubicBezTo>
                    <a:pt x="6072" y="46077"/>
                    <a:pt x="6072" y="53126"/>
                    <a:pt x="10358" y="57412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31" name="Google Shape;331;p44"/>
            <p:cNvSpPr/>
            <p:nvPr/>
          </p:nvSpPr>
          <p:spPr>
            <a:xfrm>
              <a:off x="2966838" y="5624036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16859" y="16859"/>
                  </a:moveTo>
                  <a:cubicBezTo>
                    <a:pt x="3905" y="29813"/>
                    <a:pt x="3905" y="50959"/>
                    <a:pt x="16859" y="63913"/>
                  </a:cubicBezTo>
                  <a:cubicBezTo>
                    <a:pt x="29813" y="76867"/>
                    <a:pt x="50959" y="76867"/>
                    <a:pt x="63913" y="63913"/>
                  </a:cubicBezTo>
                  <a:cubicBezTo>
                    <a:pt x="76867" y="50959"/>
                    <a:pt x="76867" y="29813"/>
                    <a:pt x="63913" y="16859"/>
                  </a:cubicBezTo>
                  <a:cubicBezTo>
                    <a:pt x="50959" y="3905"/>
                    <a:pt x="29813" y="3905"/>
                    <a:pt x="16859" y="16859"/>
                  </a:cubicBezTo>
                  <a:close/>
                  <a:moveTo>
                    <a:pt x="48196" y="32576"/>
                  </a:moveTo>
                  <a:cubicBezTo>
                    <a:pt x="52483" y="36862"/>
                    <a:pt x="52483" y="43910"/>
                    <a:pt x="48196" y="48292"/>
                  </a:cubicBezTo>
                  <a:cubicBezTo>
                    <a:pt x="43910" y="52578"/>
                    <a:pt x="36862" y="52578"/>
                    <a:pt x="32480" y="48292"/>
                  </a:cubicBezTo>
                  <a:cubicBezTo>
                    <a:pt x="28194" y="44006"/>
                    <a:pt x="28194" y="36957"/>
                    <a:pt x="32480" y="32576"/>
                  </a:cubicBezTo>
                  <a:cubicBezTo>
                    <a:pt x="36862" y="28194"/>
                    <a:pt x="43910" y="28289"/>
                    <a:pt x="48196" y="32576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32" name="Google Shape;332;p44"/>
            <p:cNvSpPr/>
            <p:nvPr/>
          </p:nvSpPr>
          <p:spPr>
            <a:xfrm>
              <a:off x="2910569" y="5599199"/>
              <a:ext cx="28575" cy="28575"/>
            </a:xfrm>
            <a:custGeom>
              <a:rect b="b" l="l" r="r" t="t"/>
              <a:pathLst>
                <a:path extrusionOk="0" h="28575" w="28575">
                  <a:moveTo>
                    <a:pt x="26075" y="10358"/>
                  </a:moveTo>
                  <a:cubicBezTo>
                    <a:pt x="21789" y="6072"/>
                    <a:pt x="14740" y="6072"/>
                    <a:pt x="10358" y="10358"/>
                  </a:cubicBezTo>
                  <a:cubicBezTo>
                    <a:pt x="6072" y="14645"/>
                    <a:pt x="6072" y="21693"/>
                    <a:pt x="10358" y="26074"/>
                  </a:cubicBezTo>
                  <a:cubicBezTo>
                    <a:pt x="14645" y="30361"/>
                    <a:pt x="21693" y="30361"/>
                    <a:pt x="26075" y="26074"/>
                  </a:cubicBezTo>
                  <a:cubicBezTo>
                    <a:pt x="30456" y="21693"/>
                    <a:pt x="30456" y="14740"/>
                    <a:pt x="26075" y="10358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33" name="Google Shape;333;p44"/>
            <p:cNvSpPr/>
            <p:nvPr/>
          </p:nvSpPr>
          <p:spPr>
            <a:xfrm>
              <a:off x="3051634" y="5740265"/>
              <a:ext cx="28575" cy="28575"/>
            </a:xfrm>
            <a:custGeom>
              <a:rect b="b" l="l" r="r" t="t"/>
              <a:pathLst>
                <a:path extrusionOk="0" h="28575" w="28575">
                  <a:moveTo>
                    <a:pt x="26075" y="10358"/>
                  </a:moveTo>
                  <a:cubicBezTo>
                    <a:pt x="21788" y="6072"/>
                    <a:pt x="14740" y="6072"/>
                    <a:pt x="10359" y="10358"/>
                  </a:cubicBezTo>
                  <a:cubicBezTo>
                    <a:pt x="6072" y="14645"/>
                    <a:pt x="6072" y="21693"/>
                    <a:pt x="10359" y="26075"/>
                  </a:cubicBezTo>
                  <a:cubicBezTo>
                    <a:pt x="14645" y="30361"/>
                    <a:pt x="21693" y="30361"/>
                    <a:pt x="26075" y="26075"/>
                  </a:cubicBezTo>
                  <a:cubicBezTo>
                    <a:pt x="30456" y="21693"/>
                    <a:pt x="30456" y="14740"/>
                    <a:pt x="26075" y="10358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34" name="Google Shape;334;p44"/>
            <p:cNvSpPr/>
            <p:nvPr/>
          </p:nvSpPr>
          <p:spPr>
            <a:xfrm>
              <a:off x="3036013" y="5567862"/>
              <a:ext cx="28575" cy="28575"/>
            </a:xfrm>
            <a:custGeom>
              <a:rect b="b" l="l" r="r" t="t"/>
              <a:pathLst>
                <a:path extrusionOk="0" h="28575" w="28575">
                  <a:moveTo>
                    <a:pt x="26075" y="10359"/>
                  </a:moveTo>
                  <a:cubicBezTo>
                    <a:pt x="21788" y="6072"/>
                    <a:pt x="14740" y="6072"/>
                    <a:pt x="10359" y="10359"/>
                  </a:cubicBezTo>
                  <a:cubicBezTo>
                    <a:pt x="6072" y="14645"/>
                    <a:pt x="6072" y="21693"/>
                    <a:pt x="10359" y="26075"/>
                  </a:cubicBezTo>
                  <a:cubicBezTo>
                    <a:pt x="14645" y="30361"/>
                    <a:pt x="21693" y="30361"/>
                    <a:pt x="26075" y="26075"/>
                  </a:cubicBezTo>
                  <a:cubicBezTo>
                    <a:pt x="30361" y="21693"/>
                    <a:pt x="30361" y="14740"/>
                    <a:pt x="26075" y="10359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35" name="Google Shape;335;p44"/>
            <p:cNvSpPr/>
            <p:nvPr/>
          </p:nvSpPr>
          <p:spPr>
            <a:xfrm>
              <a:off x="3082972" y="5552241"/>
              <a:ext cx="28575" cy="28575"/>
            </a:xfrm>
            <a:custGeom>
              <a:rect b="b" l="l" r="r" t="t"/>
              <a:pathLst>
                <a:path extrusionOk="0" h="28575" w="28575">
                  <a:moveTo>
                    <a:pt x="26075" y="10359"/>
                  </a:moveTo>
                  <a:cubicBezTo>
                    <a:pt x="21788" y="6072"/>
                    <a:pt x="14740" y="6072"/>
                    <a:pt x="10358" y="10359"/>
                  </a:cubicBezTo>
                  <a:cubicBezTo>
                    <a:pt x="6072" y="14645"/>
                    <a:pt x="6072" y="21693"/>
                    <a:pt x="10358" y="26075"/>
                  </a:cubicBezTo>
                  <a:cubicBezTo>
                    <a:pt x="14645" y="30361"/>
                    <a:pt x="21693" y="30361"/>
                    <a:pt x="26075" y="26075"/>
                  </a:cubicBezTo>
                  <a:cubicBezTo>
                    <a:pt x="30456" y="21693"/>
                    <a:pt x="30456" y="14645"/>
                    <a:pt x="26075" y="10359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36" name="Google Shape;336;p44"/>
            <p:cNvSpPr/>
            <p:nvPr/>
          </p:nvSpPr>
          <p:spPr>
            <a:xfrm>
              <a:off x="3098688" y="5724644"/>
              <a:ext cx="28575" cy="28575"/>
            </a:xfrm>
            <a:custGeom>
              <a:rect b="b" l="l" r="r" t="t"/>
              <a:pathLst>
                <a:path extrusionOk="0" h="28575" w="28575">
                  <a:moveTo>
                    <a:pt x="26075" y="10359"/>
                  </a:moveTo>
                  <a:cubicBezTo>
                    <a:pt x="21789" y="6072"/>
                    <a:pt x="14740" y="6072"/>
                    <a:pt x="10358" y="10359"/>
                  </a:cubicBezTo>
                  <a:cubicBezTo>
                    <a:pt x="6072" y="14645"/>
                    <a:pt x="6072" y="21693"/>
                    <a:pt x="10358" y="26075"/>
                  </a:cubicBezTo>
                  <a:cubicBezTo>
                    <a:pt x="14645" y="30361"/>
                    <a:pt x="21693" y="30361"/>
                    <a:pt x="26075" y="26075"/>
                  </a:cubicBezTo>
                  <a:cubicBezTo>
                    <a:pt x="30361" y="21693"/>
                    <a:pt x="30361" y="14645"/>
                    <a:pt x="26075" y="10359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37" name="Google Shape;337;p44"/>
            <p:cNvSpPr/>
            <p:nvPr/>
          </p:nvSpPr>
          <p:spPr>
            <a:xfrm>
              <a:off x="3034724" y="5583578"/>
              <a:ext cx="123825" cy="142875"/>
            </a:xfrm>
            <a:custGeom>
              <a:rect b="b" l="l" r="r" t="t"/>
              <a:pathLst>
                <a:path extrusionOk="0" h="142875" w="123825">
                  <a:moveTo>
                    <a:pt x="105754" y="10359"/>
                  </a:moveTo>
                  <a:cubicBezTo>
                    <a:pt x="101468" y="6072"/>
                    <a:pt x="94419" y="6072"/>
                    <a:pt x="90038" y="10359"/>
                  </a:cubicBezTo>
                  <a:cubicBezTo>
                    <a:pt x="85752" y="14645"/>
                    <a:pt x="85752" y="21693"/>
                    <a:pt x="90038" y="26075"/>
                  </a:cubicBezTo>
                  <a:cubicBezTo>
                    <a:pt x="96325" y="32361"/>
                    <a:pt x="99754" y="40743"/>
                    <a:pt x="99754" y="49601"/>
                  </a:cubicBezTo>
                  <a:cubicBezTo>
                    <a:pt x="99754" y="58460"/>
                    <a:pt x="96325" y="66842"/>
                    <a:pt x="90038" y="73128"/>
                  </a:cubicBezTo>
                  <a:cubicBezTo>
                    <a:pt x="89085" y="74081"/>
                    <a:pt x="87847" y="74938"/>
                    <a:pt x="86514" y="75605"/>
                  </a:cubicBezTo>
                  <a:cubicBezTo>
                    <a:pt x="87181" y="68747"/>
                    <a:pt x="86228" y="62841"/>
                    <a:pt x="85085" y="58650"/>
                  </a:cubicBezTo>
                  <a:cubicBezTo>
                    <a:pt x="76703" y="27503"/>
                    <a:pt x="39079" y="11216"/>
                    <a:pt x="17458" y="33123"/>
                  </a:cubicBezTo>
                  <a:cubicBezTo>
                    <a:pt x="3456" y="47316"/>
                    <a:pt x="3742" y="65032"/>
                    <a:pt x="18124" y="79319"/>
                  </a:cubicBezTo>
                  <a:cubicBezTo>
                    <a:pt x="26030" y="87130"/>
                    <a:pt x="37746" y="93512"/>
                    <a:pt x="50700" y="97131"/>
                  </a:cubicBezTo>
                  <a:cubicBezTo>
                    <a:pt x="42222" y="104942"/>
                    <a:pt x="30316" y="111895"/>
                    <a:pt x="15457" y="117801"/>
                  </a:cubicBezTo>
                  <a:cubicBezTo>
                    <a:pt x="9742" y="120086"/>
                    <a:pt x="6980" y="126468"/>
                    <a:pt x="9171" y="132183"/>
                  </a:cubicBezTo>
                  <a:cubicBezTo>
                    <a:pt x="11457" y="137898"/>
                    <a:pt x="17839" y="140660"/>
                    <a:pt x="23554" y="138470"/>
                  </a:cubicBezTo>
                  <a:cubicBezTo>
                    <a:pt x="42508" y="131040"/>
                    <a:pt x="57558" y="121706"/>
                    <a:pt x="68321" y="111038"/>
                  </a:cubicBezTo>
                  <a:cubicBezTo>
                    <a:pt x="71940" y="107418"/>
                    <a:pt x="74893" y="103894"/>
                    <a:pt x="77275" y="100370"/>
                  </a:cubicBezTo>
                  <a:cubicBezTo>
                    <a:pt x="89085" y="99608"/>
                    <a:pt x="98992" y="95798"/>
                    <a:pt x="105754" y="89035"/>
                  </a:cubicBezTo>
                  <a:cubicBezTo>
                    <a:pt x="116232" y="78558"/>
                    <a:pt x="121947" y="64651"/>
                    <a:pt x="121947" y="49887"/>
                  </a:cubicBezTo>
                  <a:cubicBezTo>
                    <a:pt x="121947" y="35124"/>
                    <a:pt x="116136" y="20836"/>
                    <a:pt x="105754" y="10359"/>
                  </a:cubicBezTo>
                  <a:close/>
                  <a:moveTo>
                    <a:pt x="63749" y="77129"/>
                  </a:moveTo>
                  <a:cubicBezTo>
                    <a:pt x="52510" y="75224"/>
                    <a:pt x="40794" y="70366"/>
                    <a:pt x="33745" y="63413"/>
                  </a:cubicBezTo>
                  <a:cubicBezTo>
                    <a:pt x="27364" y="57031"/>
                    <a:pt x="28697" y="53126"/>
                    <a:pt x="33269" y="48554"/>
                  </a:cubicBezTo>
                  <a:cubicBezTo>
                    <a:pt x="42222" y="39505"/>
                    <a:pt x="59748" y="49697"/>
                    <a:pt x="63749" y="64365"/>
                  </a:cubicBezTo>
                  <a:cubicBezTo>
                    <a:pt x="64797" y="68461"/>
                    <a:pt x="64892" y="72843"/>
                    <a:pt x="63749" y="77129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338" name="Google Shape;338;p44"/>
          <p:cNvGrpSpPr/>
          <p:nvPr/>
        </p:nvGrpSpPr>
        <p:grpSpPr>
          <a:xfrm>
            <a:off x="2549061" y="1836365"/>
            <a:ext cx="293966" cy="291536"/>
            <a:chOff x="3432515" y="5564600"/>
            <a:chExt cx="391954" cy="388715"/>
          </a:xfrm>
        </p:grpSpPr>
        <p:sp>
          <p:nvSpPr>
            <p:cNvPr id="339" name="Google Shape;339;p44"/>
            <p:cNvSpPr/>
            <p:nvPr/>
          </p:nvSpPr>
          <p:spPr>
            <a:xfrm>
              <a:off x="3633874" y="5678995"/>
              <a:ext cx="190500" cy="76200"/>
            </a:xfrm>
            <a:custGeom>
              <a:rect b="b" l="l" r="r" t="t"/>
              <a:pathLst>
                <a:path extrusionOk="0" h="76200" w="190500">
                  <a:moveTo>
                    <a:pt x="7144" y="7144"/>
                  </a:moveTo>
                  <a:lnTo>
                    <a:pt x="186214" y="7144"/>
                  </a:lnTo>
                  <a:lnTo>
                    <a:pt x="186214" y="74771"/>
                  </a:lnTo>
                  <a:lnTo>
                    <a:pt x="7144" y="74771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40" name="Google Shape;340;p44"/>
            <p:cNvSpPr/>
            <p:nvPr/>
          </p:nvSpPr>
          <p:spPr>
            <a:xfrm>
              <a:off x="3542529" y="5564600"/>
              <a:ext cx="133350" cy="104775"/>
            </a:xfrm>
            <a:custGeom>
              <a:rect b="b" l="l" r="r" t="t"/>
              <a:pathLst>
                <a:path extrusionOk="0" h="104775" w="133350">
                  <a:moveTo>
                    <a:pt x="7144" y="7144"/>
                  </a:moveTo>
                  <a:lnTo>
                    <a:pt x="133445" y="7144"/>
                  </a:lnTo>
                  <a:lnTo>
                    <a:pt x="133445" y="99251"/>
                  </a:lnTo>
                  <a:lnTo>
                    <a:pt x="7144" y="99251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41" name="Google Shape;341;p44"/>
            <p:cNvSpPr/>
            <p:nvPr/>
          </p:nvSpPr>
          <p:spPr>
            <a:xfrm>
              <a:off x="3432611" y="5768911"/>
              <a:ext cx="114300" cy="76200"/>
            </a:xfrm>
            <a:custGeom>
              <a:rect b="b" l="l" r="r" t="t"/>
              <a:pathLst>
                <a:path extrusionOk="0" h="76200" w="114300">
                  <a:moveTo>
                    <a:pt x="7144" y="7144"/>
                  </a:moveTo>
                  <a:lnTo>
                    <a:pt x="109633" y="7144"/>
                  </a:lnTo>
                  <a:lnTo>
                    <a:pt x="109633" y="74009"/>
                  </a:lnTo>
                  <a:lnTo>
                    <a:pt x="7144" y="7400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42" name="Google Shape;342;p44"/>
            <p:cNvSpPr/>
            <p:nvPr/>
          </p:nvSpPr>
          <p:spPr>
            <a:xfrm>
              <a:off x="3557388" y="5768911"/>
              <a:ext cx="161925" cy="76200"/>
            </a:xfrm>
            <a:custGeom>
              <a:rect b="b" l="l" r="r" t="t"/>
              <a:pathLst>
                <a:path extrusionOk="0" h="76200" w="161925">
                  <a:moveTo>
                    <a:pt x="7144" y="7144"/>
                  </a:moveTo>
                  <a:lnTo>
                    <a:pt x="155734" y="7144"/>
                  </a:lnTo>
                  <a:lnTo>
                    <a:pt x="155734" y="74009"/>
                  </a:lnTo>
                  <a:lnTo>
                    <a:pt x="7144" y="7400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43" name="Google Shape;343;p44"/>
            <p:cNvSpPr/>
            <p:nvPr/>
          </p:nvSpPr>
          <p:spPr>
            <a:xfrm>
              <a:off x="3432611" y="5678995"/>
              <a:ext cx="190500" cy="76200"/>
            </a:xfrm>
            <a:custGeom>
              <a:rect b="b" l="l" r="r" t="t"/>
              <a:pathLst>
                <a:path extrusionOk="0" h="76200" w="190500">
                  <a:moveTo>
                    <a:pt x="7144" y="7144"/>
                  </a:moveTo>
                  <a:lnTo>
                    <a:pt x="186214" y="7144"/>
                  </a:lnTo>
                  <a:lnTo>
                    <a:pt x="186214" y="74771"/>
                  </a:lnTo>
                  <a:lnTo>
                    <a:pt x="7144" y="74771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44" name="Google Shape;344;p44"/>
            <p:cNvSpPr/>
            <p:nvPr/>
          </p:nvSpPr>
          <p:spPr>
            <a:xfrm>
              <a:off x="3432515" y="5858065"/>
              <a:ext cx="190500" cy="95250"/>
            </a:xfrm>
            <a:custGeom>
              <a:rect b="b" l="l" r="r" t="t"/>
              <a:pathLst>
                <a:path extrusionOk="0" h="95250" w="190500">
                  <a:moveTo>
                    <a:pt x="186214" y="7144"/>
                  </a:moveTo>
                  <a:lnTo>
                    <a:pt x="122111" y="7144"/>
                  </a:lnTo>
                  <a:cubicBezTo>
                    <a:pt x="121729" y="7144"/>
                    <a:pt x="121348" y="7239"/>
                    <a:pt x="120968" y="7239"/>
                  </a:cubicBezTo>
                  <a:cubicBezTo>
                    <a:pt x="120587" y="7239"/>
                    <a:pt x="120205" y="7239"/>
                    <a:pt x="119824" y="7144"/>
                  </a:cubicBezTo>
                  <a:lnTo>
                    <a:pt x="7144" y="7144"/>
                  </a:lnTo>
                  <a:lnTo>
                    <a:pt x="7144" y="76581"/>
                  </a:lnTo>
                  <a:cubicBezTo>
                    <a:pt x="7144" y="86201"/>
                    <a:pt x="14954" y="94012"/>
                    <a:pt x="24574" y="94012"/>
                  </a:cubicBezTo>
                  <a:lnTo>
                    <a:pt x="186214" y="94012"/>
                  </a:lnTo>
                  <a:lnTo>
                    <a:pt x="186214" y="7144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45" name="Google Shape;345;p44"/>
            <p:cNvSpPr/>
            <p:nvPr/>
          </p:nvSpPr>
          <p:spPr>
            <a:xfrm>
              <a:off x="3728266" y="5768911"/>
              <a:ext cx="95250" cy="76200"/>
            </a:xfrm>
            <a:custGeom>
              <a:rect b="b" l="l" r="r" t="t"/>
              <a:pathLst>
                <a:path extrusionOk="0" h="76200" w="95250">
                  <a:moveTo>
                    <a:pt x="7144" y="7144"/>
                  </a:moveTo>
                  <a:lnTo>
                    <a:pt x="91821" y="7144"/>
                  </a:lnTo>
                  <a:lnTo>
                    <a:pt x="91821" y="74009"/>
                  </a:lnTo>
                  <a:lnTo>
                    <a:pt x="7144" y="7400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46" name="Google Shape;346;p44"/>
            <p:cNvSpPr/>
            <p:nvPr/>
          </p:nvSpPr>
          <p:spPr>
            <a:xfrm>
              <a:off x="3432611" y="5564600"/>
              <a:ext cx="95250" cy="104775"/>
            </a:xfrm>
            <a:custGeom>
              <a:rect b="b" l="l" r="r" t="t"/>
              <a:pathLst>
                <a:path extrusionOk="0" h="104775" w="95250">
                  <a:moveTo>
                    <a:pt x="94774" y="99251"/>
                  </a:moveTo>
                  <a:lnTo>
                    <a:pt x="94774" y="7144"/>
                  </a:lnTo>
                  <a:lnTo>
                    <a:pt x="24574" y="7144"/>
                  </a:lnTo>
                  <a:cubicBezTo>
                    <a:pt x="14954" y="7144"/>
                    <a:pt x="7144" y="14954"/>
                    <a:pt x="7144" y="24575"/>
                  </a:cubicBezTo>
                  <a:lnTo>
                    <a:pt x="7144" y="99251"/>
                  </a:lnTo>
                  <a:lnTo>
                    <a:pt x="94774" y="99251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47" name="Google Shape;347;p44"/>
            <p:cNvSpPr/>
            <p:nvPr/>
          </p:nvSpPr>
          <p:spPr>
            <a:xfrm>
              <a:off x="3633969" y="5857398"/>
              <a:ext cx="190500" cy="95250"/>
            </a:xfrm>
            <a:custGeom>
              <a:rect b="b" l="l" r="r" t="t"/>
              <a:pathLst>
                <a:path extrusionOk="0" h="95250" w="190500">
                  <a:moveTo>
                    <a:pt x="91059" y="7715"/>
                  </a:moveTo>
                  <a:cubicBezTo>
                    <a:pt x="90773" y="7715"/>
                    <a:pt x="90392" y="7811"/>
                    <a:pt x="90011" y="7811"/>
                  </a:cubicBezTo>
                  <a:cubicBezTo>
                    <a:pt x="89630" y="7811"/>
                    <a:pt x="88868" y="7811"/>
                    <a:pt x="88868" y="7811"/>
                  </a:cubicBezTo>
                  <a:lnTo>
                    <a:pt x="7144" y="7811"/>
                  </a:lnTo>
                  <a:lnTo>
                    <a:pt x="7144" y="94774"/>
                  </a:lnTo>
                  <a:lnTo>
                    <a:pt x="168783" y="94774"/>
                  </a:lnTo>
                  <a:cubicBezTo>
                    <a:pt x="178403" y="94774"/>
                    <a:pt x="186214" y="86963"/>
                    <a:pt x="186214" y="77343"/>
                  </a:cubicBezTo>
                  <a:lnTo>
                    <a:pt x="186214" y="7144"/>
                  </a:lnTo>
                  <a:lnTo>
                    <a:pt x="91154" y="7144"/>
                  </a:lnTo>
                  <a:lnTo>
                    <a:pt x="91154" y="7715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48" name="Google Shape;348;p44"/>
            <p:cNvSpPr/>
            <p:nvPr/>
          </p:nvSpPr>
          <p:spPr>
            <a:xfrm>
              <a:off x="3691119" y="5564600"/>
              <a:ext cx="133350" cy="104775"/>
            </a:xfrm>
            <a:custGeom>
              <a:rect b="b" l="l" r="r" t="t"/>
              <a:pathLst>
                <a:path extrusionOk="0" h="104775" w="133350">
                  <a:moveTo>
                    <a:pt x="7144" y="99251"/>
                  </a:moveTo>
                  <a:lnTo>
                    <a:pt x="128969" y="99251"/>
                  </a:lnTo>
                  <a:lnTo>
                    <a:pt x="128969" y="24575"/>
                  </a:lnTo>
                  <a:cubicBezTo>
                    <a:pt x="128969" y="14954"/>
                    <a:pt x="121158" y="7144"/>
                    <a:pt x="111538" y="7144"/>
                  </a:cubicBezTo>
                  <a:lnTo>
                    <a:pt x="7144" y="7144"/>
                  </a:lnTo>
                  <a:lnTo>
                    <a:pt x="7144" y="99251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349" name="Google Shape;349;p44"/>
          <p:cNvGrpSpPr/>
          <p:nvPr/>
        </p:nvGrpSpPr>
        <p:grpSpPr>
          <a:xfrm>
            <a:off x="4045335" y="1835253"/>
            <a:ext cx="291447" cy="293751"/>
            <a:chOff x="5469746" y="892968"/>
            <a:chExt cx="388596" cy="391668"/>
          </a:xfrm>
        </p:grpSpPr>
        <p:sp>
          <p:nvSpPr>
            <p:cNvPr id="350" name="Google Shape;350;p44"/>
            <p:cNvSpPr/>
            <p:nvPr/>
          </p:nvSpPr>
          <p:spPr>
            <a:xfrm>
              <a:off x="5469746" y="913161"/>
              <a:ext cx="371475" cy="371475"/>
            </a:xfrm>
            <a:custGeom>
              <a:rect b="b" l="l" r="r" t="t"/>
              <a:pathLst>
                <a:path extrusionOk="0" h="371475" w="371475">
                  <a:moveTo>
                    <a:pt x="357831" y="267938"/>
                  </a:moveTo>
                  <a:lnTo>
                    <a:pt x="310968" y="219456"/>
                  </a:lnTo>
                  <a:cubicBezTo>
                    <a:pt x="310968" y="219456"/>
                    <a:pt x="310872" y="219361"/>
                    <a:pt x="310872" y="219361"/>
                  </a:cubicBezTo>
                  <a:cubicBezTo>
                    <a:pt x="297823" y="206312"/>
                    <a:pt x="276773" y="206312"/>
                    <a:pt x="263819" y="219361"/>
                  </a:cubicBezTo>
                  <a:lnTo>
                    <a:pt x="242388" y="240792"/>
                  </a:lnTo>
                  <a:cubicBezTo>
                    <a:pt x="232481" y="250698"/>
                    <a:pt x="216575" y="250698"/>
                    <a:pt x="206669" y="240792"/>
                  </a:cubicBezTo>
                  <a:cubicBezTo>
                    <a:pt x="206669" y="240792"/>
                    <a:pt x="206669" y="240792"/>
                    <a:pt x="206669" y="240792"/>
                  </a:cubicBezTo>
                  <a:lnTo>
                    <a:pt x="132183" y="168116"/>
                  </a:lnTo>
                  <a:cubicBezTo>
                    <a:pt x="122277" y="158210"/>
                    <a:pt x="122277" y="142304"/>
                    <a:pt x="132183" y="132398"/>
                  </a:cubicBezTo>
                  <a:lnTo>
                    <a:pt x="153615" y="110966"/>
                  </a:lnTo>
                  <a:cubicBezTo>
                    <a:pt x="166568" y="98012"/>
                    <a:pt x="166568" y="76867"/>
                    <a:pt x="153615" y="63913"/>
                  </a:cubicBezTo>
                  <a:lnTo>
                    <a:pt x="106561" y="16859"/>
                  </a:lnTo>
                  <a:cubicBezTo>
                    <a:pt x="93607" y="3905"/>
                    <a:pt x="72461" y="3905"/>
                    <a:pt x="59508" y="16859"/>
                  </a:cubicBezTo>
                  <a:cubicBezTo>
                    <a:pt x="59508" y="16859"/>
                    <a:pt x="43791" y="32576"/>
                    <a:pt x="43791" y="32576"/>
                  </a:cubicBezTo>
                  <a:cubicBezTo>
                    <a:pt x="43791" y="32576"/>
                    <a:pt x="42362" y="34004"/>
                    <a:pt x="42362" y="34004"/>
                  </a:cubicBezTo>
                  <a:cubicBezTo>
                    <a:pt x="-4596" y="80963"/>
                    <a:pt x="-4596" y="156877"/>
                    <a:pt x="42362" y="203835"/>
                  </a:cubicBezTo>
                  <a:lnTo>
                    <a:pt x="171046" y="330803"/>
                  </a:lnTo>
                  <a:cubicBezTo>
                    <a:pt x="217813" y="377476"/>
                    <a:pt x="293632" y="377666"/>
                    <a:pt x="340686" y="330803"/>
                  </a:cubicBezTo>
                  <a:cubicBezTo>
                    <a:pt x="340971" y="330613"/>
                    <a:pt x="357545" y="315278"/>
                    <a:pt x="357831" y="314992"/>
                  </a:cubicBezTo>
                  <a:cubicBezTo>
                    <a:pt x="370785" y="302038"/>
                    <a:pt x="370785" y="280988"/>
                    <a:pt x="357831" y="267938"/>
                  </a:cubicBezTo>
                  <a:close/>
                  <a:moveTo>
                    <a:pt x="75128" y="32480"/>
                  </a:moveTo>
                  <a:cubicBezTo>
                    <a:pt x="79415" y="28194"/>
                    <a:pt x="86463" y="28194"/>
                    <a:pt x="90845" y="32480"/>
                  </a:cubicBezTo>
                  <a:lnTo>
                    <a:pt x="137898" y="79534"/>
                  </a:lnTo>
                  <a:cubicBezTo>
                    <a:pt x="142280" y="83915"/>
                    <a:pt x="142280" y="90869"/>
                    <a:pt x="137898" y="95250"/>
                  </a:cubicBezTo>
                  <a:lnTo>
                    <a:pt x="130088" y="103060"/>
                  </a:lnTo>
                  <a:lnTo>
                    <a:pt x="67318" y="40291"/>
                  </a:lnTo>
                  <a:lnTo>
                    <a:pt x="75128" y="32480"/>
                  </a:lnTo>
                  <a:close/>
                  <a:moveTo>
                    <a:pt x="186666" y="314992"/>
                  </a:moveTo>
                  <a:lnTo>
                    <a:pt x="57984" y="188024"/>
                  </a:lnTo>
                  <a:cubicBezTo>
                    <a:pt x="21693" y="151733"/>
                    <a:pt x="19979" y="94583"/>
                    <a:pt x="51887" y="56293"/>
                  </a:cubicBezTo>
                  <a:lnTo>
                    <a:pt x="114467" y="118872"/>
                  </a:lnTo>
                  <a:cubicBezTo>
                    <a:pt x="98084" y="137446"/>
                    <a:pt x="98751" y="165926"/>
                    <a:pt x="116562" y="183737"/>
                  </a:cubicBezTo>
                  <a:lnTo>
                    <a:pt x="191048" y="256413"/>
                  </a:lnTo>
                  <a:cubicBezTo>
                    <a:pt x="208859" y="274225"/>
                    <a:pt x="237244" y="274892"/>
                    <a:pt x="255913" y="258509"/>
                  </a:cubicBezTo>
                  <a:lnTo>
                    <a:pt x="318492" y="321088"/>
                  </a:lnTo>
                  <a:cubicBezTo>
                    <a:pt x="279726" y="353187"/>
                    <a:pt x="222956" y="351187"/>
                    <a:pt x="186666" y="314992"/>
                  </a:cubicBezTo>
                  <a:close/>
                  <a:moveTo>
                    <a:pt x="342210" y="299180"/>
                  </a:moveTo>
                  <a:lnTo>
                    <a:pt x="334780" y="306038"/>
                  </a:lnTo>
                  <a:lnTo>
                    <a:pt x="271630" y="242888"/>
                  </a:lnTo>
                  <a:lnTo>
                    <a:pt x="279439" y="235077"/>
                  </a:lnTo>
                  <a:cubicBezTo>
                    <a:pt x="283726" y="230791"/>
                    <a:pt x="290774" y="230696"/>
                    <a:pt x="295061" y="234982"/>
                  </a:cubicBezTo>
                  <a:cubicBezTo>
                    <a:pt x="295156" y="235077"/>
                    <a:pt x="342019" y="283559"/>
                    <a:pt x="342019" y="283655"/>
                  </a:cubicBezTo>
                  <a:cubicBezTo>
                    <a:pt x="346401" y="287846"/>
                    <a:pt x="346401" y="294799"/>
                    <a:pt x="342210" y="299180"/>
                  </a:cubicBezTo>
                  <a:close/>
                </a:path>
              </a:pathLst>
            </a:custGeom>
            <a:solidFill>
              <a:srgbClr val="FF0000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51" name="Google Shape;351;p44"/>
            <p:cNvSpPr/>
            <p:nvPr/>
          </p:nvSpPr>
          <p:spPr>
            <a:xfrm>
              <a:off x="5648792" y="892968"/>
              <a:ext cx="209550" cy="209550"/>
            </a:xfrm>
            <a:custGeom>
              <a:rect b="b" l="l" r="r" t="t"/>
              <a:pathLst>
                <a:path extrusionOk="0" h="209550" w="209550">
                  <a:moveTo>
                    <a:pt x="18288" y="7144"/>
                  </a:move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cubicBezTo>
                    <a:pt x="110109" y="29432"/>
                    <a:pt x="184785" y="104108"/>
                    <a:pt x="184785" y="195929"/>
                  </a:cubicBezTo>
                  <a:cubicBezTo>
                    <a:pt x="184785" y="202025"/>
                    <a:pt x="189738" y="207074"/>
                    <a:pt x="195929" y="207074"/>
                  </a:cubicBezTo>
                  <a:cubicBezTo>
                    <a:pt x="202025" y="207074"/>
                    <a:pt x="207073" y="202121"/>
                    <a:pt x="207073" y="195929"/>
                  </a:cubicBezTo>
                  <a:cubicBezTo>
                    <a:pt x="206978" y="91535"/>
                    <a:pt x="122587" y="7144"/>
                    <a:pt x="18288" y="7144"/>
                  </a:cubicBezTo>
                  <a:close/>
                </a:path>
              </a:pathLst>
            </a:custGeom>
            <a:solidFill>
              <a:srgbClr val="FF0000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52" name="Google Shape;352;p44"/>
            <p:cNvSpPr/>
            <p:nvPr/>
          </p:nvSpPr>
          <p:spPr>
            <a:xfrm>
              <a:off x="5648792" y="937355"/>
              <a:ext cx="161925" cy="161925"/>
            </a:xfrm>
            <a:custGeom>
              <a:rect b="b" l="l" r="r" t="t"/>
              <a:pathLst>
                <a:path extrusionOk="0" h="161925" w="161925">
                  <a:moveTo>
                    <a:pt x="18288" y="7144"/>
                  </a:move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cubicBezTo>
                    <a:pt x="85630" y="29432"/>
                    <a:pt x="140398" y="84201"/>
                    <a:pt x="140398" y="151543"/>
                  </a:cubicBezTo>
                  <a:cubicBezTo>
                    <a:pt x="140398" y="157639"/>
                    <a:pt x="145352" y="162687"/>
                    <a:pt x="151543" y="162687"/>
                  </a:cubicBezTo>
                  <a:cubicBezTo>
                    <a:pt x="157639" y="162687"/>
                    <a:pt x="162687" y="157734"/>
                    <a:pt x="162687" y="151543"/>
                  </a:cubicBezTo>
                  <a:cubicBezTo>
                    <a:pt x="162592" y="71914"/>
                    <a:pt x="97822" y="7144"/>
                    <a:pt x="18288" y="7144"/>
                  </a:cubicBezTo>
                  <a:close/>
                </a:path>
              </a:pathLst>
            </a:custGeom>
            <a:solidFill>
              <a:srgbClr val="FF0000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53" name="Google Shape;353;p44"/>
            <p:cNvSpPr/>
            <p:nvPr/>
          </p:nvSpPr>
          <p:spPr>
            <a:xfrm>
              <a:off x="5648792" y="981741"/>
              <a:ext cx="123825" cy="123825"/>
            </a:xfrm>
            <a:custGeom>
              <a:rect b="b" l="l" r="r" t="t"/>
              <a:pathLst>
                <a:path extrusionOk="0" h="123825" w="123825">
                  <a:moveTo>
                    <a:pt x="18288" y="7144"/>
                  </a:move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cubicBezTo>
                    <a:pt x="61150" y="29432"/>
                    <a:pt x="96012" y="64294"/>
                    <a:pt x="96012" y="107156"/>
                  </a:cubicBezTo>
                  <a:cubicBezTo>
                    <a:pt x="96012" y="113252"/>
                    <a:pt x="100965" y="118301"/>
                    <a:pt x="107156" y="118301"/>
                  </a:cubicBezTo>
                  <a:cubicBezTo>
                    <a:pt x="113252" y="118301"/>
                    <a:pt x="118300" y="113348"/>
                    <a:pt x="118300" y="107156"/>
                  </a:cubicBezTo>
                  <a:cubicBezTo>
                    <a:pt x="118206" y="52007"/>
                    <a:pt x="73343" y="7144"/>
                    <a:pt x="18288" y="7144"/>
                  </a:cubicBezTo>
                  <a:close/>
                </a:path>
              </a:pathLst>
            </a:custGeom>
            <a:solidFill>
              <a:srgbClr val="FF0000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54" name="Google Shape;354;p44"/>
            <p:cNvSpPr/>
            <p:nvPr/>
          </p:nvSpPr>
          <p:spPr>
            <a:xfrm>
              <a:off x="5648792" y="1026223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18288" y="7144"/>
                  </a:moveTo>
                  <a:cubicBezTo>
                    <a:pt x="12192" y="7144"/>
                    <a:pt x="7144" y="12097"/>
                    <a:pt x="7144" y="18288"/>
                  </a:cubicBezTo>
                  <a:cubicBezTo>
                    <a:pt x="7144" y="24479"/>
                    <a:pt x="12097" y="29432"/>
                    <a:pt x="18288" y="29432"/>
                  </a:cubicBezTo>
                  <a:cubicBezTo>
                    <a:pt x="36672" y="29432"/>
                    <a:pt x="51625" y="44387"/>
                    <a:pt x="51625" y="62770"/>
                  </a:cubicBezTo>
                  <a:cubicBezTo>
                    <a:pt x="51625" y="68866"/>
                    <a:pt x="56579" y="73914"/>
                    <a:pt x="62770" y="73914"/>
                  </a:cubicBezTo>
                  <a:cubicBezTo>
                    <a:pt x="68866" y="73914"/>
                    <a:pt x="73914" y="68961"/>
                    <a:pt x="73914" y="62770"/>
                  </a:cubicBezTo>
                  <a:cubicBezTo>
                    <a:pt x="73723" y="32004"/>
                    <a:pt x="48863" y="7144"/>
                    <a:pt x="18288" y="7144"/>
                  </a:cubicBezTo>
                  <a:close/>
                </a:path>
              </a:pathLst>
            </a:custGeom>
            <a:solidFill>
              <a:srgbClr val="FF0000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5"/>
          <p:cNvSpPr txBox="1"/>
          <p:nvPr/>
        </p:nvSpPr>
        <p:spPr>
          <a:xfrm>
            <a:off x="1863544" y="252603"/>
            <a:ext cx="54168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Goals &amp; Objectives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0" name="Google Shape;360;p45"/>
          <p:cNvSpPr txBox="1"/>
          <p:nvPr/>
        </p:nvSpPr>
        <p:spPr>
          <a:xfrm>
            <a:off x="1863544" y="596922"/>
            <a:ext cx="54168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Overview Goal and Objectives for improving the website</a:t>
            </a:r>
            <a:endParaRPr b="1" sz="8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1" name="Google Shape;361;p45"/>
          <p:cNvSpPr/>
          <p:nvPr/>
        </p:nvSpPr>
        <p:spPr>
          <a:xfrm>
            <a:off x="842963" y="1407319"/>
            <a:ext cx="2186100" cy="2614500"/>
          </a:xfrm>
          <a:prstGeom prst="rect">
            <a:avLst/>
          </a:prstGeom>
          <a:solidFill>
            <a:srgbClr val="1E1E1E"/>
          </a:solidFill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2" name="Google Shape;362;p45"/>
          <p:cNvSpPr/>
          <p:nvPr/>
        </p:nvSpPr>
        <p:spPr>
          <a:xfrm>
            <a:off x="3479006" y="1407319"/>
            <a:ext cx="2186100" cy="2614500"/>
          </a:xfrm>
          <a:prstGeom prst="rect">
            <a:avLst/>
          </a:pr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3" name="Google Shape;363;p45"/>
          <p:cNvSpPr/>
          <p:nvPr/>
        </p:nvSpPr>
        <p:spPr>
          <a:xfrm>
            <a:off x="6115050" y="1407319"/>
            <a:ext cx="2186100" cy="2614500"/>
          </a:xfrm>
          <a:prstGeom prst="rect">
            <a:avLst/>
          </a:prstGeom>
          <a:solidFill>
            <a:srgbClr val="1E1E1E"/>
          </a:solidFill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88900" rotWithShape="0" algn="tl" dir="2700000" dist="635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364" name="Google Shape;364;p45"/>
          <p:cNvGrpSpPr/>
          <p:nvPr/>
        </p:nvGrpSpPr>
        <p:grpSpPr>
          <a:xfrm>
            <a:off x="1789509" y="1889478"/>
            <a:ext cx="292894" cy="292894"/>
            <a:chOff x="752656" y="1562597"/>
            <a:chExt cx="390525" cy="390525"/>
          </a:xfrm>
        </p:grpSpPr>
        <p:sp>
          <p:nvSpPr>
            <p:cNvPr id="365" name="Google Shape;365;p45"/>
            <p:cNvSpPr/>
            <p:nvPr/>
          </p:nvSpPr>
          <p:spPr>
            <a:xfrm>
              <a:off x="797621" y="1607153"/>
              <a:ext cx="209550" cy="161925"/>
            </a:xfrm>
            <a:custGeom>
              <a:rect b="b" l="l" r="r" t="t"/>
              <a:pathLst>
                <a:path extrusionOk="0" h="161925" w="209550">
                  <a:moveTo>
                    <a:pt x="26568" y="159925"/>
                  </a:moveTo>
                  <a:lnTo>
                    <a:pt x="85528" y="100965"/>
                  </a:lnTo>
                  <a:lnTo>
                    <a:pt x="102292" y="117729"/>
                  </a:lnTo>
                  <a:cubicBezTo>
                    <a:pt x="105340" y="120777"/>
                    <a:pt x="110388" y="120777"/>
                    <a:pt x="113437" y="117729"/>
                  </a:cubicBezTo>
                  <a:lnTo>
                    <a:pt x="185922" y="45244"/>
                  </a:lnTo>
                  <a:lnTo>
                    <a:pt x="185922" y="64770"/>
                  </a:lnTo>
                  <a:cubicBezTo>
                    <a:pt x="185922" y="67246"/>
                    <a:pt x="187065" y="69723"/>
                    <a:pt x="189065" y="71152"/>
                  </a:cubicBezTo>
                  <a:cubicBezTo>
                    <a:pt x="198209" y="77915"/>
                    <a:pt x="208210" y="71533"/>
                    <a:pt x="208210" y="62865"/>
                  </a:cubicBezTo>
                  <a:lnTo>
                    <a:pt x="208210" y="18288"/>
                  </a:lnTo>
                  <a:cubicBezTo>
                    <a:pt x="208210" y="12097"/>
                    <a:pt x="203162" y="7144"/>
                    <a:pt x="197066" y="7144"/>
                  </a:cubicBezTo>
                  <a:lnTo>
                    <a:pt x="150584" y="7144"/>
                  </a:lnTo>
                  <a:cubicBezTo>
                    <a:pt x="148107" y="7144"/>
                    <a:pt x="145631" y="8287"/>
                    <a:pt x="144202" y="10287"/>
                  </a:cubicBezTo>
                  <a:cubicBezTo>
                    <a:pt x="137439" y="19431"/>
                    <a:pt x="143821" y="29432"/>
                    <a:pt x="152489" y="29432"/>
                  </a:cubicBezTo>
                  <a:lnTo>
                    <a:pt x="170205" y="29432"/>
                  </a:lnTo>
                  <a:lnTo>
                    <a:pt x="107912" y="91726"/>
                  </a:lnTo>
                  <a:lnTo>
                    <a:pt x="91148" y="74962"/>
                  </a:lnTo>
                  <a:cubicBezTo>
                    <a:pt x="88100" y="71914"/>
                    <a:pt x="83052" y="71914"/>
                    <a:pt x="80004" y="74962"/>
                  </a:cubicBezTo>
                  <a:lnTo>
                    <a:pt x="9519" y="145447"/>
                  </a:lnTo>
                  <a:cubicBezTo>
                    <a:pt x="7709" y="147256"/>
                    <a:pt x="6852" y="149733"/>
                    <a:pt x="7233" y="152209"/>
                  </a:cubicBezTo>
                  <a:cubicBezTo>
                    <a:pt x="8852" y="163544"/>
                    <a:pt x="20377" y="166116"/>
                    <a:pt x="26568" y="1599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66" name="Google Shape;366;p45"/>
            <p:cNvSpPr/>
            <p:nvPr/>
          </p:nvSpPr>
          <p:spPr>
            <a:xfrm>
              <a:off x="797995" y="1807749"/>
              <a:ext cx="95250" cy="104775"/>
            </a:xfrm>
            <a:custGeom>
              <a:rect b="b" l="l" r="r" t="t"/>
              <a:pathLst>
                <a:path extrusionOk="0" h="104775" w="95250">
                  <a:moveTo>
                    <a:pt x="18288" y="97822"/>
                  </a:moveTo>
                  <a:lnTo>
                    <a:pt x="85154" y="97822"/>
                  </a:lnTo>
                  <a:cubicBezTo>
                    <a:pt x="91345" y="97822"/>
                    <a:pt x="96298" y="92869"/>
                    <a:pt x="96298" y="86677"/>
                  </a:cubicBezTo>
                  <a:lnTo>
                    <a:pt x="96298" y="18288"/>
                  </a:lnTo>
                  <a:cubicBezTo>
                    <a:pt x="96298" y="12097"/>
                    <a:pt x="91345" y="7144"/>
                    <a:pt x="85154" y="7144"/>
                  </a:cubicBez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86677"/>
                  </a:lnTo>
                  <a:cubicBezTo>
                    <a:pt x="7144" y="92773"/>
                    <a:pt x="12097" y="97822"/>
                    <a:pt x="18288" y="978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67" name="Google Shape;367;p45"/>
            <p:cNvSpPr/>
            <p:nvPr/>
          </p:nvSpPr>
          <p:spPr>
            <a:xfrm>
              <a:off x="909438" y="1740884"/>
              <a:ext cx="95250" cy="171450"/>
            </a:xfrm>
            <a:custGeom>
              <a:rect b="b" l="l" r="r" t="t"/>
              <a:pathLst>
                <a:path extrusionOk="0" h="171450" w="95250">
                  <a:moveTo>
                    <a:pt x="85153" y="7144"/>
                  </a:move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153543"/>
                  </a:lnTo>
                  <a:cubicBezTo>
                    <a:pt x="7144" y="159734"/>
                    <a:pt x="12097" y="164687"/>
                    <a:pt x="18288" y="164687"/>
                  </a:cubicBezTo>
                  <a:lnTo>
                    <a:pt x="85153" y="164687"/>
                  </a:lnTo>
                  <a:cubicBezTo>
                    <a:pt x="91345" y="164687"/>
                    <a:pt x="96298" y="159734"/>
                    <a:pt x="96298" y="153543"/>
                  </a:cubicBezTo>
                  <a:lnTo>
                    <a:pt x="96298" y="18288"/>
                  </a:lnTo>
                  <a:cubicBezTo>
                    <a:pt x="96298" y="12192"/>
                    <a:pt x="91345" y="7144"/>
                    <a:pt x="85153" y="71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68" name="Google Shape;368;p45"/>
            <p:cNvSpPr/>
            <p:nvPr/>
          </p:nvSpPr>
          <p:spPr>
            <a:xfrm>
              <a:off x="998589" y="1607534"/>
              <a:ext cx="142875" cy="304800"/>
            </a:xfrm>
            <a:custGeom>
              <a:rect b="b" l="l" r="r" t="t"/>
              <a:pathLst>
                <a:path extrusionOk="0" h="304800" w="142875">
                  <a:moveTo>
                    <a:pt x="18291" y="118205"/>
                  </a:moveTo>
                  <a:lnTo>
                    <a:pt x="29435" y="118205"/>
                  </a:lnTo>
                  <a:lnTo>
                    <a:pt x="29435" y="286893"/>
                  </a:lnTo>
                  <a:cubicBezTo>
                    <a:pt x="29435" y="293084"/>
                    <a:pt x="34388" y="298037"/>
                    <a:pt x="40580" y="298037"/>
                  </a:cubicBezTo>
                  <a:lnTo>
                    <a:pt x="108207" y="298037"/>
                  </a:lnTo>
                  <a:cubicBezTo>
                    <a:pt x="114398" y="298037"/>
                    <a:pt x="119352" y="293084"/>
                    <a:pt x="119352" y="286893"/>
                  </a:cubicBezTo>
                  <a:lnTo>
                    <a:pt x="119352" y="118205"/>
                  </a:lnTo>
                  <a:lnTo>
                    <a:pt x="130496" y="118205"/>
                  </a:lnTo>
                  <a:cubicBezTo>
                    <a:pt x="134591" y="118205"/>
                    <a:pt x="138306" y="116014"/>
                    <a:pt x="140211" y="112490"/>
                  </a:cubicBezTo>
                  <a:cubicBezTo>
                    <a:pt x="142212" y="108966"/>
                    <a:pt x="142021" y="104585"/>
                    <a:pt x="139926" y="101156"/>
                  </a:cubicBezTo>
                  <a:lnTo>
                    <a:pt x="83442" y="12002"/>
                  </a:lnTo>
                  <a:cubicBezTo>
                    <a:pt x="79346" y="5524"/>
                    <a:pt x="68583" y="5524"/>
                    <a:pt x="64583" y="12002"/>
                  </a:cubicBezTo>
                  <a:lnTo>
                    <a:pt x="8861" y="101156"/>
                  </a:lnTo>
                  <a:cubicBezTo>
                    <a:pt x="6671" y="104585"/>
                    <a:pt x="6575" y="108966"/>
                    <a:pt x="8576" y="112490"/>
                  </a:cubicBezTo>
                  <a:cubicBezTo>
                    <a:pt x="10481" y="116014"/>
                    <a:pt x="14291" y="118205"/>
                    <a:pt x="18291" y="1182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69" name="Google Shape;369;p45"/>
            <p:cNvSpPr/>
            <p:nvPr/>
          </p:nvSpPr>
          <p:spPr>
            <a:xfrm>
              <a:off x="752656" y="1562597"/>
              <a:ext cx="390525" cy="390525"/>
            </a:xfrm>
            <a:custGeom>
              <a:rect b="b" l="l" r="r" t="t"/>
              <a:pathLst>
                <a:path extrusionOk="0" h="390525" w="390525">
                  <a:moveTo>
                    <a:pt x="376142" y="365262"/>
                  </a:moveTo>
                  <a:lnTo>
                    <a:pt x="29432" y="365262"/>
                  </a:lnTo>
                  <a:lnTo>
                    <a:pt x="29432" y="18552"/>
                  </a:lnTo>
                  <a:cubicBezTo>
                    <a:pt x="29432" y="12837"/>
                    <a:pt x="25241" y="7789"/>
                    <a:pt x="19526" y="7218"/>
                  </a:cubicBezTo>
                  <a:cubicBezTo>
                    <a:pt x="12764" y="6456"/>
                    <a:pt x="7144" y="11694"/>
                    <a:pt x="7144" y="18267"/>
                  </a:cubicBezTo>
                  <a:lnTo>
                    <a:pt x="7144" y="376407"/>
                  </a:lnTo>
                  <a:cubicBezTo>
                    <a:pt x="7144" y="382598"/>
                    <a:pt x="12097" y="387551"/>
                    <a:pt x="18288" y="387551"/>
                  </a:cubicBezTo>
                  <a:lnTo>
                    <a:pt x="376428" y="387551"/>
                  </a:lnTo>
                  <a:cubicBezTo>
                    <a:pt x="383000" y="387551"/>
                    <a:pt x="388239" y="381836"/>
                    <a:pt x="387477" y="375168"/>
                  </a:cubicBezTo>
                  <a:cubicBezTo>
                    <a:pt x="386906" y="369453"/>
                    <a:pt x="381857" y="365262"/>
                    <a:pt x="376142" y="3652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370" name="Google Shape;370;p45"/>
          <p:cNvSpPr/>
          <p:nvPr/>
        </p:nvSpPr>
        <p:spPr>
          <a:xfrm>
            <a:off x="4425320" y="1889478"/>
            <a:ext cx="292894" cy="292894"/>
          </a:xfrm>
          <a:custGeom>
            <a:rect b="b" l="l" r="r" t="t"/>
            <a:pathLst>
              <a:path extrusionOk="0" h="390525" w="390525">
                <a:moveTo>
                  <a:pt x="108204" y="175070"/>
                </a:moveTo>
                <a:cubicBezTo>
                  <a:pt x="95917" y="175070"/>
                  <a:pt x="85916" y="185071"/>
                  <a:pt x="85916" y="197358"/>
                </a:cubicBezTo>
                <a:cubicBezTo>
                  <a:pt x="85916" y="209645"/>
                  <a:pt x="96012" y="219646"/>
                  <a:pt x="108204" y="219646"/>
                </a:cubicBezTo>
                <a:cubicBezTo>
                  <a:pt x="120396" y="219646"/>
                  <a:pt x="130493" y="209645"/>
                  <a:pt x="130493" y="197358"/>
                </a:cubicBezTo>
                <a:cubicBezTo>
                  <a:pt x="130493" y="185452"/>
                  <a:pt x="120777" y="175070"/>
                  <a:pt x="108204" y="175070"/>
                </a:cubicBezTo>
                <a:close/>
                <a:moveTo>
                  <a:pt x="108204" y="175070"/>
                </a:moveTo>
                <a:cubicBezTo>
                  <a:pt x="95917" y="175070"/>
                  <a:pt x="85916" y="185071"/>
                  <a:pt x="85916" y="197358"/>
                </a:cubicBezTo>
                <a:cubicBezTo>
                  <a:pt x="85916" y="209645"/>
                  <a:pt x="96012" y="219646"/>
                  <a:pt x="108204" y="219646"/>
                </a:cubicBezTo>
                <a:cubicBezTo>
                  <a:pt x="120396" y="219646"/>
                  <a:pt x="130493" y="209645"/>
                  <a:pt x="130493" y="197358"/>
                </a:cubicBezTo>
                <a:cubicBezTo>
                  <a:pt x="130493" y="185452"/>
                  <a:pt x="120777" y="175070"/>
                  <a:pt x="108204" y="175070"/>
                </a:cubicBezTo>
                <a:close/>
                <a:moveTo>
                  <a:pt x="108204" y="175070"/>
                </a:moveTo>
                <a:cubicBezTo>
                  <a:pt x="95917" y="175070"/>
                  <a:pt x="85916" y="185071"/>
                  <a:pt x="85916" y="197358"/>
                </a:cubicBezTo>
                <a:cubicBezTo>
                  <a:pt x="85916" y="209645"/>
                  <a:pt x="96012" y="219646"/>
                  <a:pt x="108204" y="219646"/>
                </a:cubicBezTo>
                <a:cubicBezTo>
                  <a:pt x="120396" y="219646"/>
                  <a:pt x="130493" y="209645"/>
                  <a:pt x="130493" y="197358"/>
                </a:cubicBezTo>
                <a:cubicBezTo>
                  <a:pt x="130493" y="185452"/>
                  <a:pt x="120777" y="175070"/>
                  <a:pt x="108204" y="175070"/>
                </a:cubicBezTo>
                <a:close/>
                <a:moveTo>
                  <a:pt x="241935" y="97060"/>
                </a:moveTo>
                <a:cubicBezTo>
                  <a:pt x="229648" y="97060"/>
                  <a:pt x="219646" y="107061"/>
                  <a:pt x="219646" y="119348"/>
                </a:cubicBezTo>
                <a:cubicBezTo>
                  <a:pt x="219646" y="131635"/>
                  <a:pt x="229743" y="141637"/>
                  <a:pt x="241935" y="141637"/>
                </a:cubicBezTo>
                <a:cubicBezTo>
                  <a:pt x="254222" y="141637"/>
                  <a:pt x="264223" y="131635"/>
                  <a:pt x="264223" y="119348"/>
                </a:cubicBezTo>
                <a:cubicBezTo>
                  <a:pt x="264223" y="107061"/>
                  <a:pt x="254222" y="97060"/>
                  <a:pt x="241935" y="97060"/>
                </a:cubicBezTo>
                <a:close/>
                <a:moveTo>
                  <a:pt x="241935" y="97060"/>
                </a:moveTo>
                <a:cubicBezTo>
                  <a:pt x="229648" y="97060"/>
                  <a:pt x="219646" y="107061"/>
                  <a:pt x="219646" y="119348"/>
                </a:cubicBezTo>
                <a:cubicBezTo>
                  <a:pt x="219646" y="131635"/>
                  <a:pt x="229743" y="141637"/>
                  <a:pt x="241935" y="141637"/>
                </a:cubicBezTo>
                <a:cubicBezTo>
                  <a:pt x="254222" y="141637"/>
                  <a:pt x="264223" y="131635"/>
                  <a:pt x="264223" y="119348"/>
                </a:cubicBezTo>
                <a:cubicBezTo>
                  <a:pt x="264223" y="107061"/>
                  <a:pt x="254222" y="97060"/>
                  <a:pt x="241935" y="97060"/>
                </a:cubicBezTo>
                <a:close/>
                <a:moveTo>
                  <a:pt x="108204" y="175070"/>
                </a:moveTo>
                <a:cubicBezTo>
                  <a:pt x="95917" y="175070"/>
                  <a:pt x="85916" y="185071"/>
                  <a:pt x="85916" y="197358"/>
                </a:cubicBezTo>
                <a:cubicBezTo>
                  <a:pt x="85916" y="209645"/>
                  <a:pt x="96012" y="219646"/>
                  <a:pt x="108204" y="219646"/>
                </a:cubicBezTo>
                <a:cubicBezTo>
                  <a:pt x="120396" y="219646"/>
                  <a:pt x="130493" y="209645"/>
                  <a:pt x="130493" y="197358"/>
                </a:cubicBezTo>
                <a:cubicBezTo>
                  <a:pt x="130493" y="185452"/>
                  <a:pt x="120777" y="175070"/>
                  <a:pt x="108204" y="175070"/>
                </a:cubicBezTo>
                <a:close/>
                <a:moveTo>
                  <a:pt x="197358" y="7144"/>
                </a:moveTo>
                <a:cubicBezTo>
                  <a:pt x="92869" y="7144"/>
                  <a:pt x="7144" y="92773"/>
                  <a:pt x="7144" y="197358"/>
                </a:cubicBezTo>
                <a:cubicBezTo>
                  <a:pt x="7144" y="301942"/>
                  <a:pt x="92773" y="387572"/>
                  <a:pt x="197358" y="387572"/>
                </a:cubicBezTo>
                <a:cubicBezTo>
                  <a:pt x="301847" y="387572"/>
                  <a:pt x="387572" y="301942"/>
                  <a:pt x="387572" y="197358"/>
                </a:cubicBezTo>
                <a:cubicBezTo>
                  <a:pt x="387572" y="92773"/>
                  <a:pt x="301943" y="7144"/>
                  <a:pt x="197358" y="7144"/>
                </a:cubicBezTo>
                <a:close/>
                <a:moveTo>
                  <a:pt x="152781" y="197358"/>
                </a:moveTo>
                <a:cubicBezTo>
                  <a:pt x="152781" y="201549"/>
                  <a:pt x="152115" y="205645"/>
                  <a:pt x="150972" y="209359"/>
                </a:cubicBezTo>
                <a:lnTo>
                  <a:pt x="210503" y="243935"/>
                </a:lnTo>
                <a:cubicBezTo>
                  <a:pt x="218504" y="235648"/>
                  <a:pt x="229648" y="230791"/>
                  <a:pt x="241935" y="230791"/>
                </a:cubicBezTo>
                <a:cubicBezTo>
                  <a:pt x="266415" y="230791"/>
                  <a:pt x="286512" y="250888"/>
                  <a:pt x="286512" y="275368"/>
                </a:cubicBezTo>
                <a:cubicBezTo>
                  <a:pt x="286512" y="299847"/>
                  <a:pt x="266415" y="319945"/>
                  <a:pt x="241935" y="319945"/>
                </a:cubicBezTo>
                <a:cubicBezTo>
                  <a:pt x="217456" y="319945"/>
                  <a:pt x="197358" y="299847"/>
                  <a:pt x="197358" y="275368"/>
                </a:cubicBezTo>
                <a:cubicBezTo>
                  <a:pt x="197358" y="271177"/>
                  <a:pt x="198025" y="267081"/>
                  <a:pt x="199168" y="263366"/>
                </a:cubicBezTo>
                <a:lnTo>
                  <a:pt x="139637" y="228791"/>
                </a:lnTo>
                <a:cubicBezTo>
                  <a:pt x="131636" y="237077"/>
                  <a:pt x="120491" y="241935"/>
                  <a:pt x="108204" y="241935"/>
                </a:cubicBezTo>
                <a:cubicBezTo>
                  <a:pt x="83725" y="241935"/>
                  <a:pt x="63627" y="221837"/>
                  <a:pt x="63627" y="197358"/>
                </a:cubicBezTo>
                <a:cubicBezTo>
                  <a:pt x="63627" y="172879"/>
                  <a:pt x="83725" y="152781"/>
                  <a:pt x="108204" y="152781"/>
                </a:cubicBezTo>
                <a:cubicBezTo>
                  <a:pt x="120491" y="152781"/>
                  <a:pt x="131636" y="157639"/>
                  <a:pt x="139637" y="165925"/>
                </a:cubicBezTo>
                <a:lnTo>
                  <a:pt x="199168" y="131350"/>
                </a:lnTo>
                <a:cubicBezTo>
                  <a:pt x="198025" y="127540"/>
                  <a:pt x="197358" y="123539"/>
                  <a:pt x="197358" y="119348"/>
                </a:cubicBezTo>
                <a:cubicBezTo>
                  <a:pt x="197358" y="94869"/>
                  <a:pt x="217456" y="74771"/>
                  <a:pt x="241935" y="74771"/>
                </a:cubicBezTo>
                <a:cubicBezTo>
                  <a:pt x="266415" y="74771"/>
                  <a:pt x="286512" y="94869"/>
                  <a:pt x="286512" y="119348"/>
                </a:cubicBezTo>
                <a:cubicBezTo>
                  <a:pt x="286512" y="143827"/>
                  <a:pt x="266415" y="163925"/>
                  <a:pt x="241935" y="163925"/>
                </a:cubicBezTo>
                <a:cubicBezTo>
                  <a:pt x="229648" y="163925"/>
                  <a:pt x="218504" y="159067"/>
                  <a:pt x="210503" y="150781"/>
                </a:cubicBezTo>
                <a:lnTo>
                  <a:pt x="150972" y="185356"/>
                </a:lnTo>
                <a:cubicBezTo>
                  <a:pt x="152115" y="189071"/>
                  <a:pt x="152781" y="193072"/>
                  <a:pt x="152781" y="197358"/>
                </a:cubicBezTo>
                <a:close/>
                <a:moveTo>
                  <a:pt x="241935" y="141637"/>
                </a:moveTo>
                <a:cubicBezTo>
                  <a:pt x="254222" y="141637"/>
                  <a:pt x="264223" y="131635"/>
                  <a:pt x="264223" y="119348"/>
                </a:cubicBezTo>
                <a:cubicBezTo>
                  <a:pt x="264223" y="107061"/>
                  <a:pt x="254222" y="97060"/>
                  <a:pt x="241935" y="97060"/>
                </a:cubicBezTo>
                <a:cubicBezTo>
                  <a:pt x="229648" y="97060"/>
                  <a:pt x="219646" y="107061"/>
                  <a:pt x="219646" y="119348"/>
                </a:cubicBezTo>
                <a:cubicBezTo>
                  <a:pt x="219646" y="131540"/>
                  <a:pt x="229743" y="141637"/>
                  <a:pt x="241935" y="141637"/>
                </a:cubicBezTo>
                <a:close/>
                <a:moveTo>
                  <a:pt x="241935" y="297656"/>
                </a:moveTo>
                <a:cubicBezTo>
                  <a:pt x="254222" y="297656"/>
                  <a:pt x="264223" y="287655"/>
                  <a:pt x="264223" y="275368"/>
                </a:cubicBezTo>
                <a:cubicBezTo>
                  <a:pt x="264223" y="263080"/>
                  <a:pt x="254222" y="253079"/>
                  <a:pt x="241935" y="253079"/>
                </a:cubicBezTo>
                <a:cubicBezTo>
                  <a:pt x="229362" y="253079"/>
                  <a:pt x="219646" y="263557"/>
                  <a:pt x="219646" y="275368"/>
                </a:cubicBezTo>
                <a:cubicBezTo>
                  <a:pt x="219646" y="287560"/>
                  <a:pt x="229743" y="297656"/>
                  <a:pt x="241935" y="297656"/>
                </a:cubicBezTo>
                <a:close/>
                <a:moveTo>
                  <a:pt x="108204" y="175070"/>
                </a:moveTo>
                <a:cubicBezTo>
                  <a:pt x="95917" y="175070"/>
                  <a:pt x="85916" y="185071"/>
                  <a:pt x="85916" y="197358"/>
                </a:cubicBezTo>
                <a:cubicBezTo>
                  <a:pt x="85916" y="209645"/>
                  <a:pt x="96012" y="219646"/>
                  <a:pt x="108204" y="219646"/>
                </a:cubicBezTo>
                <a:cubicBezTo>
                  <a:pt x="120396" y="219646"/>
                  <a:pt x="130493" y="209645"/>
                  <a:pt x="130493" y="197358"/>
                </a:cubicBezTo>
                <a:cubicBezTo>
                  <a:pt x="130493" y="185452"/>
                  <a:pt x="120777" y="175070"/>
                  <a:pt x="108204" y="175070"/>
                </a:cubicBezTo>
                <a:close/>
                <a:moveTo>
                  <a:pt x="108204" y="175070"/>
                </a:moveTo>
                <a:cubicBezTo>
                  <a:pt x="95917" y="175070"/>
                  <a:pt x="85916" y="185071"/>
                  <a:pt x="85916" y="197358"/>
                </a:cubicBezTo>
                <a:cubicBezTo>
                  <a:pt x="85916" y="209645"/>
                  <a:pt x="96012" y="219646"/>
                  <a:pt x="108204" y="219646"/>
                </a:cubicBezTo>
                <a:cubicBezTo>
                  <a:pt x="120396" y="219646"/>
                  <a:pt x="130493" y="209645"/>
                  <a:pt x="130493" y="197358"/>
                </a:cubicBezTo>
                <a:cubicBezTo>
                  <a:pt x="130493" y="185452"/>
                  <a:pt x="120777" y="175070"/>
                  <a:pt x="108204" y="175070"/>
                </a:cubicBezTo>
                <a:close/>
                <a:moveTo>
                  <a:pt x="241935" y="97060"/>
                </a:moveTo>
                <a:cubicBezTo>
                  <a:pt x="229648" y="97060"/>
                  <a:pt x="219646" y="107061"/>
                  <a:pt x="219646" y="119348"/>
                </a:cubicBezTo>
                <a:cubicBezTo>
                  <a:pt x="219646" y="131635"/>
                  <a:pt x="229743" y="141637"/>
                  <a:pt x="241935" y="141637"/>
                </a:cubicBezTo>
                <a:cubicBezTo>
                  <a:pt x="254222" y="141637"/>
                  <a:pt x="264223" y="131635"/>
                  <a:pt x="264223" y="119348"/>
                </a:cubicBezTo>
                <a:cubicBezTo>
                  <a:pt x="264223" y="107061"/>
                  <a:pt x="254222" y="97060"/>
                  <a:pt x="241935" y="97060"/>
                </a:cubicBezTo>
                <a:close/>
                <a:moveTo>
                  <a:pt x="241935" y="97060"/>
                </a:moveTo>
                <a:cubicBezTo>
                  <a:pt x="229648" y="97060"/>
                  <a:pt x="219646" y="107061"/>
                  <a:pt x="219646" y="119348"/>
                </a:cubicBezTo>
                <a:cubicBezTo>
                  <a:pt x="219646" y="131635"/>
                  <a:pt x="229743" y="141637"/>
                  <a:pt x="241935" y="141637"/>
                </a:cubicBezTo>
                <a:cubicBezTo>
                  <a:pt x="254222" y="141637"/>
                  <a:pt x="264223" y="131635"/>
                  <a:pt x="264223" y="119348"/>
                </a:cubicBezTo>
                <a:cubicBezTo>
                  <a:pt x="264223" y="107061"/>
                  <a:pt x="254222" y="97060"/>
                  <a:pt x="241935" y="97060"/>
                </a:cubicBezTo>
                <a:close/>
                <a:moveTo>
                  <a:pt x="108204" y="175070"/>
                </a:moveTo>
                <a:cubicBezTo>
                  <a:pt x="95917" y="175070"/>
                  <a:pt x="85916" y="185071"/>
                  <a:pt x="85916" y="197358"/>
                </a:cubicBezTo>
                <a:cubicBezTo>
                  <a:pt x="85916" y="209645"/>
                  <a:pt x="96012" y="219646"/>
                  <a:pt x="108204" y="219646"/>
                </a:cubicBezTo>
                <a:cubicBezTo>
                  <a:pt x="120396" y="219646"/>
                  <a:pt x="130493" y="209645"/>
                  <a:pt x="130493" y="197358"/>
                </a:cubicBezTo>
                <a:cubicBezTo>
                  <a:pt x="130493" y="185452"/>
                  <a:pt x="120777" y="175070"/>
                  <a:pt x="108204" y="175070"/>
                </a:cubicBezTo>
                <a:close/>
              </a:path>
            </a:pathLst>
          </a:custGeom>
          <a:solidFill>
            <a:srgbClr val="1E1E1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1" name="Google Shape;371;p45"/>
          <p:cNvSpPr/>
          <p:nvPr/>
        </p:nvSpPr>
        <p:spPr>
          <a:xfrm>
            <a:off x="1178718" y="2571236"/>
            <a:ext cx="1514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Modernize</a:t>
            </a:r>
            <a:endParaRPr sz="12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2" name="Google Shape;372;p45"/>
          <p:cNvSpPr/>
          <p:nvPr/>
        </p:nvSpPr>
        <p:spPr>
          <a:xfrm>
            <a:off x="1178719" y="2802069"/>
            <a:ext cx="1514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Our goal is to modernize the website to catch up with current trends and changes. </a:t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3" name="Google Shape;373;p45"/>
          <p:cNvSpPr/>
          <p:nvPr/>
        </p:nvSpPr>
        <p:spPr>
          <a:xfrm>
            <a:off x="3814764" y="2571236"/>
            <a:ext cx="1514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E1E1E"/>
                </a:solidFill>
                <a:latin typeface="EB Garamond"/>
                <a:ea typeface="EB Garamond"/>
                <a:cs typeface="EB Garamond"/>
                <a:sym typeface="EB Garamond"/>
              </a:rPr>
              <a:t>Improve</a:t>
            </a:r>
            <a:endParaRPr sz="1200">
              <a:solidFill>
                <a:srgbClr val="1E1E1E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4" name="Google Shape;374;p45"/>
          <p:cNvSpPr/>
          <p:nvPr/>
        </p:nvSpPr>
        <p:spPr>
          <a:xfrm>
            <a:off x="3814765" y="2802069"/>
            <a:ext cx="1514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1E1E1E"/>
                </a:solidFill>
                <a:latin typeface="EB Garamond"/>
                <a:ea typeface="EB Garamond"/>
                <a:cs typeface="EB Garamond"/>
                <a:sym typeface="EB Garamond"/>
              </a:rPr>
              <a:t>We hope to overall improve the website to match with the </a:t>
            </a:r>
            <a:r>
              <a:rPr lang="en" sz="800">
                <a:solidFill>
                  <a:srgbClr val="1E1E1E"/>
                </a:solidFill>
                <a:latin typeface="EB Garamond"/>
                <a:ea typeface="EB Garamond"/>
                <a:cs typeface="EB Garamond"/>
                <a:sym typeface="EB Garamond"/>
              </a:rPr>
              <a:t>competitors</a:t>
            </a:r>
            <a:r>
              <a:rPr lang="en" sz="800">
                <a:solidFill>
                  <a:srgbClr val="1E1E1E"/>
                </a:solidFill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800">
              <a:solidFill>
                <a:srgbClr val="1E1E1E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5" name="Google Shape;375;p45"/>
          <p:cNvSpPr/>
          <p:nvPr/>
        </p:nvSpPr>
        <p:spPr>
          <a:xfrm>
            <a:off x="6450804" y="2571236"/>
            <a:ext cx="1514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Longevity</a:t>
            </a:r>
            <a:endParaRPr sz="12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6" name="Google Shape;376;p45"/>
          <p:cNvSpPr/>
          <p:nvPr/>
        </p:nvSpPr>
        <p:spPr>
          <a:xfrm>
            <a:off x="6450806" y="2802069"/>
            <a:ext cx="1514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Not to only improve, but perform in the long run and catch up to new trends.</a:t>
            </a:r>
            <a:endParaRPr sz="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377" name="Google Shape;377;p45"/>
          <p:cNvGrpSpPr/>
          <p:nvPr/>
        </p:nvGrpSpPr>
        <p:grpSpPr>
          <a:xfrm>
            <a:off x="7079525" y="1889469"/>
            <a:ext cx="257175" cy="292894"/>
            <a:chOff x="6830083" y="5571172"/>
            <a:chExt cx="342900" cy="390525"/>
          </a:xfrm>
        </p:grpSpPr>
        <p:sp>
          <p:nvSpPr>
            <p:cNvPr id="378" name="Google Shape;378;p45"/>
            <p:cNvSpPr/>
            <p:nvPr/>
          </p:nvSpPr>
          <p:spPr>
            <a:xfrm>
              <a:off x="6830083" y="5571172"/>
              <a:ext cx="342900" cy="390525"/>
            </a:xfrm>
            <a:custGeom>
              <a:rect b="b" l="l" r="r" t="t"/>
              <a:pathLst>
                <a:path extrusionOk="0" h="390525" w="342900">
                  <a:moveTo>
                    <a:pt x="329375" y="318802"/>
                  </a:moveTo>
                  <a:lnTo>
                    <a:pt x="307181" y="318802"/>
                  </a:lnTo>
                  <a:cubicBezTo>
                    <a:pt x="328803" y="290131"/>
                    <a:pt x="340423" y="255460"/>
                    <a:pt x="340423" y="218885"/>
                  </a:cubicBezTo>
                  <a:cubicBezTo>
                    <a:pt x="340423" y="137065"/>
                    <a:pt x="281559" y="68771"/>
                    <a:pt x="204121" y="54388"/>
                  </a:cubicBezTo>
                  <a:cubicBezTo>
                    <a:pt x="206026" y="50197"/>
                    <a:pt x="207169" y="45434"/>
                    <a:pt x="207169" y="40481"/>
                  </a:cubicBezTo>
                  <a:cubicBezTo>
                    <a:pt x="207169" y="22098"/>
                    <a:pt x="192214" y="7144"/>
                    <a:pt x="173831" y="7144"/>
                  </a:cubicBezTo>
                  <a:cubicBezTo>
                    <a:pt x="155448" y="7144"/>
                    <a:pt x="140494" y="22098"/>
                    <a:pt x="140494" y="40481"/>
                  </a:cubicBezTo>
                  <a:cubicBezTo>
                    <a:pt x="140494" y="45434"/>
                    <a:pt x="141637" y="50102"/>
                    <a:pt x="143542" y="54388"/>
                  </a:cubicBezTo>
                  <a:cubicBezTo>
                    <a:pt x="66104" y="68771"/>
                    <a:pt x="7239" y="137065"/>
                    <a:pt x="7239" y="218885"/>
                  </a:cubicBezTo>
                  <a:cubicBezTo>
                    <a:pt x="7239" y="255460"/>
                    <a:pt x="18955" y="290131"/>
                    <a:pt x="40481" y="318802"/>
                  </a:cubicBezTo>
                  <a:lnTo>
                    <a:pt x="18288" y="318802"/>
                  </a:lnTo>
                  <a:cubicBezTo>
                    <a:pt x="12192" y="318802"/>
                    <a:pt x="7144" y="323755"/>
                    <a:pt x="7144" y="329946"/>
                  </a:cubicBezTo>
                  <a:cubicBezTo>
                    <a:pt x="7144" y="344805"/>
                    <a:pt x="12859" y="358807"/>
                    <a:pt x="23336" y="369475"/>
                  </a:cubicBezTo>
                  <a:cubicBezTo>
                    <a:pt x="33909" y="380238"/>
                    <a:pt x="47815" y="386239"/>
                    <a:pt x="62675" y="386239"/>
                  </a:cubicBezTo>
                  <a:lnTo>
                    <a:pt x="284702" y="386239"/>
                  </a:lnTo>
                  <a:cubicBezTo>
                    <a:pt x="299561" y="386239"/>
                    <a:pt x="313468" y="380333"/>
                    <a:pt x="324040" y="369475"/>
                  </a:cubicBezTo>
                  <a:cubicBezTo>
                    <a:pt x="334423" y="358807"/>
                    <a:pt x="340233" y="344805"/>
                    <a:pt x="340233" y="329946"/>
                  </a:cubicBezTo>
                  <a:cubicBezTo>
                    <a:pt x="340423" y="323755"/>
                    <a:pt x="335470" y="318802"/>
                    <a:pt x="329375" y="318802"/>
                  </a:cubicBezTo>
                  <a:close/>
                  <a:moveTo>
                    <a:pt x="162782" y="40481"/>
                  </a:moveTo>
                  <a:cubicBezTo>
                    <a:pt x="162782" y="34385"/>
                    <a:pt x="167735" y="29337"/>
                    <a:pt x="173927" y="29337"/>
                  </a:cubicBezTo>
                  <a:cubicBezTo>
                    <a:pt x="180022" y="29337"/>
                    <a:pt x="185071" y="34290"/>
                    <a:pt x="185071" y="40481"/>
                  </a:cubicBezTo>
                  <a:cubicBezTo>
                    <a:pt x="185071" y="46577"/>
                    <a:pt x="180118" y="51626"/>
                    <a:pt x="173927" y="51626"/>
                  </a:cubicBezTo>
                  <a:cubicBezTo>
                    <a:pt x="167830" y="51626"/>
                    <a:pt x="162782" y="46577"/>
                    <a:pt x="162782" y="40481"/>
                  </a:cubicBezTo>
                  <a:close/>
                  <a:moveTo>
                    <a:pt x="29623" y="218885"/>
                  </a:moveTo>
                  <a:cubicBezTo>
                    <a:pt x="29623" y="138875"/>
                    <a:pt x="94392" y="73819"/>
                    <a:pt x="173927" y="73819"/>
                  </a:cubicBezTo>
                  <a:cubicBezTo>
                    <a:pt x="253460" y="73819"/>
                    <a:pt x="318230" y="138875"/>
                    <a:pt x="318230" y="218885"/>
                  </a:cubicBezTo>
                  <a:cubicBezTo>
                    <a:pt x="318230" y="256508"/>
                    <a:pt x="303943" y="291846"/>
                    <a:pt x="278035" y="318802"/>
                  </a:cubicBezTo>
                  <a:lnTo>
                    <a:pt x="244030" y="318802"/>
                  </a:lnTo>
                  <a:cubicBezTo>
                    <a:pt x="276510" y="295942"/>
                    <a:pt x="296037" y="258985"/>
                    <a:pt x="296037" y="218885"/>
                  </a:cubicBezTo>
                  <a:cubicBezTo>
                    <a:pt x="296037" y="151543"/>
                    <a:pt x="241268" y="96774"/>
                    <a:pt x="173927" y="96774"/>
                  </a:cubicBezTo>
                  <a:cubicBezTo>
                    <a:pt x="106585" y="96774"/>
                    <a:pt x="51816" y="151543"/>
                    <a:pt x="51816" y="218885"/>
                  </a:cubicBezTo>
                  <a:cubicBezTo>
                    <a:pt x="51816" y="258890"/>
                    <a:pt x="71342" y="295942"/>
                    <a:pt x="103822" y="318802"/>
                  </a:cubicBezTo>
                  <a:lnTo>
                    <a:pt x="69818" y="318802"/>
                  </a:lnTo>
                  <a:cubicBezTo>
                    <a:pt x="43815" y="291751"/>
                    <a:pt x="29623" y="256508"/>
                    <a:pt x="29623" y="218885"/>
                  </a:cubicBezTo>
                  <a:close/>
                  <a:moveTo>
                    <a:pt x="119348" y="273844"/>
                  </a:moveTo>
                  <a:cubicBezTo>
                    <a:pt x="114967" y="269558"/>
                    <a:pt x="108013" y="269558"/>
                    <a:pt x="103632" y="273844"/>
                  </a:cubicBezTo>
                  <a:lnTo>
                    <a:pt x="96298" y="281178"/>
                  </a:lnTo>
                  <a:cubicBezTo>
                    <a:pt x="84772" y="266795"/>
                    <a:pt x="77152" y="249174"/>
                    <a:pt x="75057" y="229933"/>
                  </a:cubicBezTo>
                  <a:lnTo>
                    <a:pt x="85249" y="229933"/>
                  </a:lnTo>
                  <a:cubicBezTo>
                    <a:pt x="90964" y="229933"/>
                    <a:pt x="95917" y="225742"/>
                    <a:pt x="96584" y="220123"/>
                  </a:cubicBezTo>
                  <a:cubicBezTo>
                    <a:pt x="97345" y="213455"/>
                    <a:pt x="92107" y="207741"/>
                    <a:pt x="85534" y="207741"/>
                  </a:cubicBezTo>
                  <a:lnTo>
                    <a:pt x="75057" y="207741"/>
                  </a:lnTo>
                  <a:cubicBezTo>
                    <a:pt x="77152" y="188500"/>
                    <a:pt x="84772" y="170879"/>
                    <a:pt x="96298" y="156496"/>
                  </a:cubicBezTo>
                  <a:lnTo>
                    <a:pt x="103632" y="163830"/>
                  </a:lnTo>
                  <a:cubicBezTo>
                    <a:pt x="108013" y="168116"/>
                    <a:pt x="114967" y="168212"/>
                    <a:pt x="119348" y="163830"/>
                  </a:cubicBezTo>
                  <a:cubicBezTo>
                    <a:pt x="123730" y="159449"/>
                    <a:pt x="123634" y="152495"/>
                    <a:pt x="119348" y="148114"/>
                  </a:cubicBezTo>
                  <a:lnTo>
                    <a:pt x="112014" y="140779"/>
                  </a:lnTo>
                  <a:cubicBezTo>
                    <a:pt x="126396" y="129254"/>
                    <a:pt x="144018" y="121634"/>
                    <a:pt x="163259" y="119539"/>
                  </a:cubicBezTo>
                  <a:lnTo>
                    <a:pt x="163259" y="129730"/>
                  </a:lnTo>
                  <a:cubicBezTo>
                    <a:pt x="163259" y="135446"/>
                    <a:pt x="167450" y="140399"/>
                    <a:pt x="173069" y="141065"/>
                  </a:cubicBezTo>
                  <a:cubicBezTo>
                    <a:pt x="179737" y="141827"/>
                    <a:pt x="185451" y="136588"/>
                    <a:pt x="185451" y="130016"/>
                  </a:cubicBezTo>
                  <a:lnTo>
                    <a:pt x="185451" y="119539"/>
                  </a:lnTo>
                  <a:cubicBezTo>
                    <a:pt x="204692" y="121634"/>
                    <a:pt x="222313" y="129254"/>
                    <a:pt x="236696" y="140779"/>
                  </a:cubicBezTo>
                  <a:lnTo>
                    <a:pt x="229362" y="148114"/>
                  </a:lnTo>
                  <a:cubicBezTo>
                    <a:pt x="225076" y="152495"/>
                    <a:pt x="224980" y="159449"/>
                    <a:pt x="229362" y="163830"/>
                  </a:cubicBezTo>
                  <a:cubicBezTo>
                    <a:pt x="233743" y="168116"/>
                    <a:pt x="240696" y="168116"/>
                    <a:pt x="245078" y="163830"/>
                  </a:cubicBezTo>
                  <a:lnTo>
                    <a:pt x="252413" y="156496"/>
                  </a:lnTo>
                  <a:cubicBezTo>
                    <a:pt x="263937" y="170879"/>
                    <a:pt x="271558" y="188500"/>
                    <a:pt x="273653" y="207741"/>
                  </a:cubicBezTo>
                  <a:lnTo>
                    <a:pt x="263461" y="207741"/>
                  </a:lnTo>
                  <a:cubicBezTo>
                    <a:pt x="257746" y="207741"/>
                    <a:pt x="252793" y="211932"/>
                    <a:pt x="252126" y="217551"/>
                  </a:cubicBezTo>
                  <a:cubicBezTo>
                    <a:pt x="251365" y="224219"/>
                    <a:pt x="256604" y="229933"/>
                    <a:pt x="263176" y="229933"/>
                  </a:cubicBezTo>
                  <a:lnTo>
                    <a:pt x="273653" y="229933"/>
                  </a:lnTo>
                  <a:cubicBezTo>
                    <a:pt x="271558" y="249174"/>
                    <a:pt x="263937" y="266795"/>
                    <a:pt x="252413" y="281178"/>
                  </a:cubicBezTo>
                  <a:lnTo>
                    <a:pt x="245078" y="273844"/>
                  </a:lnTo>
                  <a:cubicBezTo>
                    <a:pt x="240696" y="269558"/>
                    <a:pt x="233743" y="269558"/>
                    <a:pt x="229362" y="273844"/>
                  </a:cubicBezTo>
                  <a:cubicBezTo>
                    <a:pt x="224980" y="278225"/>
                    <a:pt x="225076" y="285179"/>
                    <a:pt x="229362" y="289560"/>
                  </a:cubicBezTo>
                  <a:lnTo>
                    <a:pt x="236696" y="296894"/>
                  </a:lnTo>
                  <a:cubicBezTo>
                    <a:pt x="222313" y="308420"/>
                    <a:pt x="204692" y="316040"/>
                    <a:pt x="185451" y="318135"/>
                  </a:cubicBezTo>
                  <a:lnTo>
                    <a:pt x="185451" y="307943"/>
                  </a:lnTo>
                  <a:cubicBezTo>
                    <a:pt x="185451" y="302228"/>
                    <a:pt x="181260" y="297275"/>
                    <a:pt x="175641" y="296608"/>
                  </a:cubicBezTo>
                  <a:cubicBezTo>
                    <a:pt x="168973" y="295847"/>
                    <a:pt x="163259" y="301085"/>
                    <a:pt x="163259" y="307658"/>
                  </a:cubicBezTo>
                  <a:lnTo>
                    <a:pt x="163259" y="318135"/>
                  </a:lnTo>
                  <a:cubicBezTo>
                    <a:pt x="144018" y="316040"/>
                    <a:pt x="126396" y="308420"/>
                    <a:pt x="112014" y="296894"/>
                  </a:cubicBezTo>
                  <a:lnTo>
                    <a:pt x="119348" y="289560"/>
                  </a:lnTo>
                  <a:cubicBezTo>
                    <a:pt x="123634" y="285179"/>
                    <a:pt x="123634" y="278130"/>
                    <a:pt x="119348" y="273844"/>
                  </a:cubicBezTo>
                  <a:close/>
                  <a:moveTo>
                    <a:pt x="284226" y="363950"/>
                  </a:moveTo>
                  <a:lnTo>
                    <a:pt x="63627" y="363950"/>
                  </a:lnTo>
                  <a:cubicBezTo>
                    <a:pt x="49435" y="363950"/>
                    <a:pt x="37052" y="354140"/>
                    <a:pt x="32385" y="340995"/>
                  </a:cubicBezTo>
                  <a:lnTo>
                    <a:pt x="315373" y="340995"/>
                  </a:lnTo>
                  <a:cubicBezTo>
                    <a:pt x="310801" y="354044"/>
                    <a:pt x="298418" y="363950"/>
                    <a:pt x="284226" y="3639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79" name="Google Shape;379;p45"/>
            <p:cNvSpPr/>
            <p:nvPr/>
          </p:nvSpPr>
          <p:spPr>
            <a:xfrm>
              <a:off x="6986102" y="5727308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18288" y="73797"/>
                  </a:moveTo>
                  <a:lnTo>
                    <a:pt x="62389" y="73797"/>
                  </a:lnTo>
                  <a:cubicBezTo>
                    <a:pt x="68103" y="73797"/>
                    <a:pt x="73057" y="69606"/>
                    <a:pt x="73723" y="63987"/>
                  </a:cubicBezTo>
                  <a:cubicBezTo>
                    <a:pt x="74486" y="57319"/>
                    <a:pt x="69246" y="51604"/>
                    <a:pt x="62674" y="51604"/>
                  </a:cubicBezTo>
                  <a:lnTo>
                    <a:pt x="29337" y="51604"/>
                  </a:lnTo>
                  <a:lnTo>
                    <a:pt x="29337" y="18552"/>
                  </a:lnTo>
                  <a:cubicBezTo>
                    <a:pt x="29337" y="12838"/>
                    <a:pt x="25146" y="7884"/>
                    <a:pt x="19526" y="7218"/>
                  </a:cubicBezTo>
                  <a:cubicBezTo>
                    <a:pt x="12859" y="6456"/>
                    <a:pt x="7144" y="11694"/>
                    <a:pt x="7144" y="18267"/>
                  </a:cubicBezTo>
                  <a:lnTo>
                    <a:pt x="7144" y="62653"/>
                  </a:lnTo>
                  <a:cubicBezTo>
                    <a:pt x="7144" y="68845"/>
                    <a:pt x="12096" y="73797"/>
                    <a:pt x="18288" y="737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46"/>
          <p:cNvGrpSpPr/>
          <p:nvPr/>
        </p:nvGrpSpPr>
        <p:grpSpPr>
          <a:xfrm>
            <a:off x="195268" y="264289"/>
            <a:ext cx="812824" cy="900087"/>
            <a:chOff x="479450" y="1066800"/>
            <a:chExt cx="799945" cy="885825"/>
          </a:xfrm>
        </p:grpSpPr>
        <p:pic>
          <p:nvPicPr>
            <p:cNvPr id="385" name="Google Shape;385;p4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79450" y="1152680"/>
              <a:ext cx="799945" cy="7999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6" name="Google Shape;386;p4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9162" y="1066800"/>
              <a:ext cx="452796" cy="4527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7" name="Google Shape;387;p46"/>
          <p:cNvSpPr txBox="1"/>
          <p:nvPr/>
        </p:nvSpPr>
        <p:spPr>
          <a:xfrm>
            <a:off x="1211061" y="561801"/>
            <a:ext cx="2556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6A86A"/>
                </a:solidFill>
                <a:latin typeface="EB Garamond"/>
                <a:ea typeface="EB Garamond"/>
                <a:cs typeface="EB Garamond"/>
                <a:sym typeface="EB Garamond"/>
              </a:rPr>
              <a:t>Modernization</a:t>
            </a:r>
            <a:endParaRPr b="1" sz="2100">
              <a:solidFill>
                <a:srgbClr val="D6A86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88" name="Google Shape;388;p46"/>
          <p:cNvSpPr/>
          <p:nvPr/>
        </p:nvSpPr>
        <p:spPr>
          <a:xfrm>
            <a:off x="675313" y="1840536"/>
            <a:ext cx="605100" cy="605100"/>
          </a:xfrm>
          <a:prstGeom prst="ellipse">
            <a:avLst/>
          </a:prstGeom>
          <a:noFill/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389" name="Google Shape;389;p46"/>
          <p:cNvGrpSpPr/>
          <p:nvPr/>
        </p:nvGrpSpPr>
        <p:grpSpPr>
          <a:xfrm>
            <a:off x="890088" y="2031159"/>
            <a:ext cx="155019" cy="206726"/>
            <a:chOff x="3471472" y="902398"/>
            <a:chExt cx="295275" cy="393763"/>
          </a:xfrm>
        </p:grpSpPr>
        <p:sp>
          <p:nvSpPr>
            <p:cNvPr id="390" name="Google Shape;390;p46"/>
            <p:cNvSpPr/>
            <p:nvPr/>
          </p:nvSpPr>
          <p:spPr>
            <a:xfrm>
              <a:off x="3549482" y="902398"/>
              <a:ext cx="142875" cy="76200"/>
            </a:xfrm>
            <a:custGeom>
              <a:rect b="b" l="l" r="r" t="t"/>
              <a:pathLst>
                <a:path extrusionOk="0" h="76200" w="142875">
                  <a:moveTo>
                    <a:pt x="107442" y="7144"/>
                  </a:moveTo>
                  <a:lnTo>
                    <a:pt x="40577" y="7144"/>
                  </a:lnTo>
                  <a:cubicBezTo>
                    <a:pt x="22098" y="7144"/>
                    <a:pt x="7144" y="22098"/>
                    <a:pt x="7144" y="40577"/>
                  </a:cubicBezTo>
                  <a:cubicBezTo>
                    <a:pt x="7144" y="59055"/>
                    <a:pt x="22098" y="74009"/>
                    <a:pt x="40577" y="74009"/>
                  </a:cubicBezTo>
                  <a:lnTo>
                    <a:pt x="107442" y="74009"/>
                  </a:lnTo>
                  <a:cubicBezTo>
                    <a:pt x="125921" y="74009"/>
                    <a:pt x="140875" y="59055"/>
                    <a:pt x="140875" y="40577"/>
                  </a:cubicBezTo>
                  <a:cubicBezTo>
                    <a:pt x="140875" y="22098"/>
                    <a:pt x="125825" y="7144"/>
                    <a:pt x="107442" y="7144"/>
                  </a:cubicBezTo>
                  <a:close/>
                </a:path>
              </a:pathLst>
            </a:custGeom>
            <a:gradFill>
              <a:gsLst>
                <a:gs pos="0">
                  <a:srgbClr val="BD955D"/>
                </a:gs>
                <a:gs pos="28000">
                  <a:srgbClr val="987140"/>
                </a:gs>
                <a:gs pos="58000">
                  <a:srgbClr val="F3C27E"/>
                </a:gs>
                <a:gs pos="63000">
                  <a:srgbClr val="F6C480"/>
                </a:gs>
                <a:gs pos="79650">
                  <a:srgbClr val="D6A86A"/>
                </a:gs>
                <a:gs pos="100000">
                  <a:srgbClr val="98714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91" name="Google Shape;391;p46"/>
            <p:cNvSpPr/>
            <p:nvPr/>
          </p:nvSpPr>
          <p:spPr>
            <a:xfrm>
              <a:off x="3471472" y="924686"/>
              <a:ext cx="295275" cy="371475"/>
            </a:xfrm>
            <a:custGeom>
              <a:rect b="b" l="l" r="r" t="t"/>
              <a:pathLst>
                <a:path extrusionOk="0" h="371475" w="295275">
                  <a:moveTo>
                    <a:pt x="263462" y="7144"/>
                  </a:moveTo>
                  <a:lnTo>
                    <a:pt x="240030" y="7144"/>
                  </a:lnTo>
                  <a:cubicBezTo>
                    <a:pt x="240792" y="10763"/>
                    <a:pt x="241173" y="14478"/>
                    <a:pt x="241173" y="18288"/>
                  </a:cubicBezTo>
                  <a:cubicBezTo>
                    <a:pt x="241173" y="49054"/>
                    <a:pt x="216218" y="74009"/>
                    <a:pt x="185452" y="74009"/>
                  </a:cubicBezTo>
                  <a:lnTo>
                    <a:pt x="118586" y="74009"/>
                  </a:lnTo>
                  <a:cubicBezTo>
                    <a:pt x="87821" y="74009"/>
                    <a:pt x="62865" y="49054"/>
                    <a:pt x="62865" y="18288"/>
                  </a:cubicBezTo>
                  <a:cubicBezTo>
                    <a:pt x="62865" y="14478"/>
                    <a:pt x="63246" y="10763"/>
                    <a:pt x="64008" y="7144"/>
                  </a:cubicBezTo>
                  <a:lnTo>
                    <a:pt x="40577" y="7144"/>
                  </a:lnTo>
                  <a:cubicBezTo>
                    <a:pt x="22098" y="7144"/>
                    <a:pt x="7144" y="22098"/>
                    <a:pt x="7144" y="40577"/>
                  </a:cubicBezTo>
                  <a:lnTo>
                    <a:pt x="7144" y="331851"/>
                  </a:lnTo>
                  <a:cubicBezTo>
                    <a:pt x="7144" y="350330"/>
                    <a:pt x="22098" y="365284"/>
                    <a:pt x="40577" y="365284"/>
                  </a:cubicBezTo>
                  <a:lnTo>
                    <a:pt x="263462" y="365284"/>
                  </a:lnTo>
                  <a:cubicBezTo>
                    <a:pt x="281940" y="365284"/>
                    <a:pt x="296894" y="350330"/>
                    <a:pt x="296894" y="331851"/>
                  </a:cubicBezTo>
                  <a:lnTo>
                    <a:pt x="296894" y="40577"/>
                  </a:lnTo>
                  <a:cubicBezTo>
                    <a:pt x="296894" y="22098"/>
                    <a:pt x="281845" y="7144"/>
                    <a:pt x="263462" y="7144"/>
                  </a:cubicBezTo>
                  <a:close/>
                  <a:moveTo>
                    <a:pt x="115253" y="295085"/>
                  </a:moveTo>
                  <a:lnTo>
                    <a:pt x="81820" y="328517"/>
                  </a:lnTo>
                  <a:cubicBezTo>
                    <a:pt x="77438" y="332899"/>
                    <a:pt x="70390" y="332899"/>
                    <a:pt x="66104" y="328517"/>
                  </a:cubicBezTo>
                  <a:lnTo>
                    <a:pt x="54959" y="317373"/>
                  </a:lnTo>
                  <a:cubicBezTo>
                    <a:pt x="50578" y="312992"/>
                    <a:pt x="50578" y="305943"/>
                    <a:pt x="54959" y="301657"/>
                  </a:cubicBezTo>
                  <a:cubicBezTo>
                    <a:pt x="59341" y="297275"/>
                    <a:pt x="66389" y="297275"/>
                    <a:pt x="70676" y="301657"/>
                  </a:cubicBezTo>
                  <a:lnTo>
                    <a:pt x="73914" y="304895"/>
                  </a:lnTo>
                  <a:lnTo>
                    <a:pt x="99441" y="279368"/>
                  </a:lnTo>
                  <a:cubicBezTo>
                    <a:pt x="103822" y="274987"/>
                    <a:pt x="110871" y="274987"/>
                    <a:pt x="115157" y="279368"/>
                  </a:cubicBezTo>
                  <a:cubicBezTo>
                    <a:pt x="119634" y="283750"/>
                    <a:pt x="119634" y="290798"/>
                    <a:pt x="115253" y="295085"/>
                  </a:cubicBezTo>
                  <a:close/>
                  <a:moveTo>
                    <a:pt x="115253" y="205264"/>
                  </a:moveTo>
                  <a:lnTo>
                    <a:pt x="81820" y="238697"/>
                  </a:lnTo>
                  <a:cubicBezTo>
                    <a:pt x="77438" y="243078"/>
                    <a:pt x="70390" y="243078"/>
                    <a:pt x="66104" y="238697"/>
                  </a:cubicBezTo>
                  <a:lnTo>
                    <a:pt x="54959" y="227552"/>
                  </a:lnTo>
                  <a:cubicBezTo>
                    <a:pt x="50578" y="223171"/>
                    <a:pt x="50578" y="216122"/>
                    <a:pt x="54959" y="211836"/>
                  </a:cubicBezTo>
                  <a:cubicBezTo>
                    <a:pt x="59341" y="207455"/>
                    <a:pt x="66389" y="207455"/>
                    <a:pt x="70676" y="211836"/>
                  </a:cubicBezTo>
                  <a:lnTo>
                    <a:pt x="73914" y="215075"/>
                  </a:lnTo>
                  <a:lnTo>
                    <a:pt x="99441" y="189548"/>
                  </a:lnTo>
                  <a:cubicBezTo>
                    <a:pt x="103822" y="185166"/>
                    <a:pt x="110871" y="185166"/>
                    <a:pt x="115157" y="189548"/>
                  </a:cubicBezTo>
                  <a:cubicBezTo>
                    <a:pt x="119634" y="193834"/>
                    <a:pt x="119634" y="200882"/>
                    <a:pt x="115253" y="205264"/>
                  </a:cubicBezTo>
                  <a:close/>
                  <a:moveTo>
                    <a:pt x="115253" y="115348"/>
                  </a:moveTo>
                  <a:lnTo>
                    <a:pt x="81820" y="148781"/>
                  </a:lnTo>
                  <a:cubicBezTo>
                    <a:pt x="79629" y="150971"/>
                    <a:pt x="76771" y="152019"/>
                    <a:pt x="73914" y="152019"/>
                  </a:cubicBezTo>
                  <a:cubicBezTo>
                    <a:pt x="71056" y="152019"/>
                    <a:pt x="68199" y="150971"/>
                    <a:pt x="66008" y="148781"/>
                  </a:cubicBezTo>
                  <a:lnTo>
                    <a:pt x="54864" y="137636"/>
                  </a:lnTo>
                  <a:cubicBezTo>
                    <a:pt x="50483" y="133255"/>
                    <a:pt x="50483" y="126206"/>
                    <a:pt x="54864" y="121920"/>
                  </a:cubicBezTo>
                  <a:cubicBezTo>
                    <a:pt x="59246" y="117539"/>
                    <a:pt x="66294" y="117539"/>
                    <a:pt x="70580" y="121920"/>
                  </a:cubicBezTo>
                  <a:lnTo>
                    <a:pt x="73819" y="125159"/>
                  </a:lnTo>
                  <a:lnTo>
                    <a:pt x="99346" y="99632"/>
                  </a:lnTo>
                  <a:cubicBezTo>
                    <a:pt x="103727" y="95250"/>
                    <a:pt x="110776" y="95250"/>
                    <a:pt x="115062" y="99632"/>
                  </a:cubicBezTo>
                  <a:cubicBezTo>
                    <a:pt x="119634" y="103918"/>
                    <a:pt x="119634" y="110966"/>
                    <a:pt x="115253" y="115348"/>
                  </a:cubicBezTo>
                  <a:close/>
                  <a:moveTo>
                    <a:pt x="241173" y="320707"/>
                  </a:moveTo>
                  <a:lnTo>
                    <a:pt x="152019" y="320707"/>
                  </a:lnTo>
                  <a:cubicBezTo>
                    <a:pt x="145828" y="320707"/>
                    <a:pt x="140875" y="315754"/>
                    <a:pt x="140875" y="309563"/>
                  </a:cubicBezTo>
                  <a:cubicBezTo>
                    <a:pt x="140875" y="303371"/>
                    <a:pt x="145828" y="298418"/>
                    <a:pt x="152019" y="298418"/>
                  </a:cubicBezTo>
                  <a:lnTo>
                    <a:pt x="241173" y="298418"/>
                  </a:lnTo>
                  <a:cubicBezTo>
                    <a:pt x="247364" y="298418"/>
                    <a:pt x="252317" y="303371"/>
                    <a:pt x="252317" y="309563"/>
                  </a:cubicBezTo>
                  <a:cubicBezTo>
                    <a:pt x="252317" y="315754"/>
                    <a:pt x="247269" y="320707"/>
                    <a:pt x="241173" y="320707"/>
                  </a:cubicBezTo>
                  <a:close/>
                  <a:moveTo>
                    <a:pt x="241173" y="230791"/>
                  </a:moveTo>
                  <a:lnTo>
                    <a:pt x="152019" y="230791"/>
                  </a:lnTo>
                  <a:cubicBezTo>
                    <a:pt x="145828" y="230791"/>
                    <a:pt x="140875" y="225838"/>
                    <a:pt x="140875" y="219647"/>
                  </a:cubicBezTo>
                  <a:cubicBezTo>
                    <a:pt x="140875" y="213455"/>
                    <a:pt x="145828" y="208502"/>
                    <a:pt x="152019" y="208502"/>
                  </a:cubicBezTo>
                  <a:lnTo>
                    <a:pt x="241173" y="208502"/>
                  </a:lnTo>
                  <a:cubicBezTo>
                    <a:pt x="247364" y="208502"/>
                    <a:pt x="252317" y="213455"/>
                    <a:pt x="252317" y="219647"/>
                  </a:cubicBezTo>
                  <a:cubicBezTo>
                    <a:pt x="252317" y="225838"/>
                    <a:pt x="247269" y="230791"/>
                    <a:pt x="241173" y="230791"/>
                  </a:cubicBezTo>
                  <a:close/>
                  <a:moveTo>
                    <a:pt x="241173" y="140875"/>
                  </a:moveTo>
                  <a:lnTo>
                    <a:pt x="152019" y="140875"/>
                  </a:lnTo>
                  <a:cubicBezTo>
                    <a:pt x="145828" y="140875"/>
                    <a:pt x="140875" y="135922"/>
                    <a:pt x="140875" y="129731"/>
                  </a:cubicBezTo>
                  <a:cubicBezTo>
                    <a:pt x="140875" y="123539"/>
                    <a:pt x="145828" y="118586"/>
                    <a:pt x="152019" y="118586"/>
                  </a:cubicBezTo>
                  <a:lnTo>
                    <a:pt x="241173" y="118586"/>
                  </a:lnTo>
                  <a:cubicBezTo>
                    <a:pt x="247364" y="118586"/>
                    <a:pt x="252317" y="123539"/>
                    <a:pt x="252317" y="129731"/>
                  </a:cubicBezTo>
                  <a:cubicBezTo>
                    <a:pt x="252317" y="135922"/>
                    <a:pt x="247269" y="140875"/>
                    <a:pt x="241173" y="140875"/>
                  </a:cubicBezTo>
                  <a:close/>
                </a:path>
              </a:pathLst>
            </a:custGeom>
            <a:gradFill>
              <a:gsLst>
                <a:gs pos="0">
                  <a:srgbClr val="BD955D"/>
                </a:gs>
                <a:gs pos="28000">
                  <a:srgbClr val="987140"/>
                </a:gs>
                <a:gs pos="58000">
                  <a:srgbClr val="F3C27E"/>
                </a:gs>
                <a:gs pos="63000">
                  <a:srgbClr val="F6C480"/>
                </a:gs>
                <a:gs pos="79650">
                  <a:srgbClr val="D6A86A"/>
                </a:gs>
                <a:gs pos="100000">
                  <a:srgbClr val="98714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392" name="Google Shape;392;p46"/>
          <p:cNvSpPr txBox="1"/>
          <p:nvPr/>
        </p:nvSpPr>
        <p:spPr>
          <a:xfrm>
            <a:off x="1527017" y="2097569"/>
            <a:ext cx="2556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Tilman Fertitta #1 shareholder at ~two billion dollars</a:t>
            </a:r>
            <a:endParaRPr sz="800">
              <a:solidFill>
                <a:srgbClr val="BC915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93" name="Google Shape;393;p46"/>
          <p:cNvSpPr/>
          <p:nvPr/>
        </p:nvSpPr>
        <p:spPr>
          <a:xfrm>
            <a:off x="1527016" y="1882572"/>
            <a:ext cx="255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Share Holder</a:t>
            </a:r>
            <a:endParaRPr sz="1100"/>
          </a:p>
        </p:txBody>
      </p:sp>
      <p:sp>
        <p:nvSpPr>
          <p:cNvPr id="394" name="Google Shape;394;p46"/>
          <p:cNvSpPr/>
          <p:nvPr/>
        </p:nvSpPr>
        <p:spPr>
          <a:xfrm>
            <a:off x="675313" y="2712352"/>
            <a:ext cx="605100" cy="605100"/>
          </a:xfrm>
          <a:prstGeom prst="ellipse">
            <a:avLst/>
          </a:prstGeom>
          <a:noFill/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395" name="Google Shape;395;p46"/>
          <p:cNvGrpSpPr/>
          <p:nvPr/>
        </p:nvGrpSpPr>
        <p:grpSpPr>
          <a:xfrm>
            <a:off x="875338" y="2912387"/>
            <a:ext cx="205026" cy="205026"/>
            <a:chOff x="752656" y="1562597"/>
            <a:chExt cx="390525" cy="390525"/>
          </a:xfrm>
        </p:grpSpPr>
        <p:sp>
          <p:nvSpPr>
            <p:cNvPr id="396" name="Google Shape;396;p46"/>
            <p:cNvSpPr/>
            <p:nvPr/>
          </p:nvSpPr>
          <p:spPr>
            <a:xfrm>
              <a:off x="797621" y="1607153"/>
              <a:ext cx="209550" cy="161925"/>
            </a:xfrm>
            <a:custGeom>
              <a:rect b="b" l="l" r="r" t="t"/>
              <a:pathLst>
                <a:path extrusionOk="0" h="161925" w="209550">
                  <a:moveTo>
                    <a:pt x="26568" y="159925"/>
                  </a:moveTo>
                  <a:lnTo>
                    <a:pt x="85528" y="100965"/>
                  </a:lnTo>
                  <a:lnTo>
                    <a:pt x="102292" y="117729"/>
                  </a:lnTo>
                  <a:cubicBezTo>
                    <a:pt x="105340" y="120777"/>
                    <a:pt x="110388" y="120777"/>
                    <a:pt x="113437" y="117729"/>
                  </a:cubicBezTo>
                  <a:lnTo>
                    <a:pt x="185922" y="45244"/>
                  </a:lnTo>
                  <a:lnTo>
                    <a:pt x="185922" y="64770"/>
                  </a:lnTo>
                  <a:cubicBezTo>
                    <a:pt x="185922" y="67246"/>
                    <a:pt x="187065" y="69723"/>
                    <a:pt x="189065" y="71152"/>
                  </a:cubicBezTo>
                  <a:cubicBezTo>
                    <a:pt x="198209" y="77915"/>
                    <a:pt x="208210" y="71533"/>
                    <a:pt x="208210" y="62865"/>
                  </a:cubicBezTo>
                  <a:lnTo>
                    <a:pt x="208210" y="18288"/>
                  </a:lnTo>
                  <a:cubicBezTo>
                    <a:pt x="208210" y="12097"/>
                    <a:pt x="203162" y="7144"/>
                    <a:pt x="197066" y="7144"/>
                  </a:cubicBezTo>
                  <a:lnTo>
                    <a:pt x="150584" y="7144"/>
                  </a:lnTo>
                  <a:cubicBezTo>
                    <a:pt x="148107" y="7144"/>
                    <a:pt x="145631" y="8287"/>
                    <a:pt x="144202" y="10287"/>
                  </a:cubicBezTo>
                  <a:cubicBezTo>
                    <a:pt x="137439" y="19431"/>
                    <a:pt x="143821" y="29432"/>
                    <a:pt x="152489" y="29432"/>
                  </a:cubicBezTo>
                  <a:lnTo>
                    <a:pt x="170205" y="29432"/>
                  </a:lnTo>
                  <a:lnTo>
                    <a:pt x="107912" y="91726"/>
                  </a:lnTo>
                  <a:lnTo>
                    <a:pt x="91148" y="74962"/>
                  </a:lnTo>
                  <a:cubicBezTo>
                    <a:pt x="88100" y="71914"/>
                    <a:pt x="83052" y="71914"/>
                    <a:pt x="80004" y="74962"/>
                  </a:cubicBezTo>
                  <a:lnTo>
                    <a:pt x="9519" y="145447"/>
                  </a:lnTo>
                  <a:cubicBezTo>
                    <a:pt x="7709" y="147256"/>
                    <a:pt x="6852" y="149733"/>
                    <a:pt x="7233" y="152209"/>
                  </a:cubicBezTo>
                  <a:cubicBezTo>
                    <a:pt x="8852" y="163544"/>
                    <a:pt x="20377" y="166116"/>
                    <a:pt x="26568" y="159925"/>
                  </a:cubicBezTo>
                  <a:close/>
                </a:path>
              </a:pathLst>
            </a:custGeom>
            <a:gradFill>
              <a:gsLst>
                <a:gs pos="0">
                  <a:srgbClr val="BD955D"/>
                </a:gs>
                <a:gs pos="28000">
                  <a:srgbClr val="987140"/>
                </a:gs>
                <a:gs pos="58000">
                  <a:srgbClr val="F3C27E"/>
                </a:gs>
                <a:gs pos="63000">
                  <a:srgbClr val="F6C480"/>
                </a:gs>
                <a:gs pos="79650">
                  <a:srgbClr val="D6A86A"/>
                </a:gs>
                <a:gs pos="100000">
                  <a:srgbClr val="98714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97" name="Google Shape;397;p46"/>
            <p:cNvSpPr/>
            <p:nvPr/>
          </p:nvSpPr>
          <p:spPr>
            <a:xfrm>
              <a:off x="797995" y="1807749"/>
              <a:ext cx="95250" cy="104775"/>
            </a:xfrm>
            <a:custGeom>
              <a:rect b="b" l="l" r="r" t="t"/>
              <a:pathLst>
                <a:path extrusionOk="0" h="104775" w="95250">
                  <a:moveTo>
                    <a:pt x="18288" y="97822"/>
                  </a:moveTo>
                  <a:lnTo>
                    <a:pt x="85154" y="97822"/>
                  </a:lnTo>
                  <a:cubicBezTo>
                    <a:pt x="91345" y="97822"/>
                    <a:pt x="96298" y="92869"/>
                    <a:pt x="96298" y="86677"/>
                  </a:cubicBezTo>
                  <a:lnTo>
                    <a:pt x="96298" y="18288"/>
                  </a:lnTo>
                  <a:cubicBezTo>
                    <a:pt x="96298" y="12097"/>
                    <a:pt x="91345" y="7144"/>
                    <a:pt x="85154" y="7144"/>
                  </a:cubicBez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86677"/>
                  </a:lnTo>
                  <a:cubicBezTo>
                    <a:pt x="7144" y="92773"/>
                    <a:pt x="12097" y="97822"/>
                    <a:pt x="18288" y="97822"/>
                  </a:cubicBezTo>
                  <a:close/>
                </a:path>
              </a:pathLst>
            </a:custGeom>
            <a:gradFill>
              <a:gsLst>
                <a:gs pos="0">
                  <a:srgbClr val="BD955D"/>
                </a:gs>
                <a:gs pos="28000">
                  <a:srgbClr val="987140"/>
                </a:gs>
                <a:gs pos="58000">
                  <a:srgbClr val="F3C27E"/>
                </a:gs>
                <a:gs pos="63000">
                  <a:srgbClr val="F6C480"/>
                </a:gs>
                <a:gs pos="79650">
                  <a:srgbClr val="D6A86A"/>
                </a:gs>
                <a:gs pos="100000">
                  <a:srgbClr val="98714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98" name="Google Shape;398;p46"/>
            <p:cNvSpPr/>
            <p:nvPr/>
          </p:nvSpPr>
          <p:spPr>
            <a:xfrm>
              <a:off x="909438" y="1740884"/>
              <a:ext cx="95250" cy="171450"/>
            </a:xfrm>
            <a:custGeom>
              <a:rect b="b" l="l" r="r" t="t"/>
              <a:pathLst>
                <a:path extrusionOk="0" h="171450" w="95250">
                  <a:moveTo>
                    <a:pt x="85153" y="7144"/>
                  </a:moveTo>
                  <a:lnTo>
                    <a:pt x="18288" y="7144"/>
                  </a:lnTo>
                  <a:cubicBezTo>
                    <a:pt x="12097" y="7144"/>
                    <a:pt x="7144" y="12097"/>
                    <a:pt x="7144" y="18288"/>
                  </a:cubicBezTo>
                  <a:lnTo>
                    <a:pt x="7144" y="153543"/>
                  </a:lnTo>
                  <a:cubicBezTo>
                    <a:pt x="7144" y="159734"/>
                    <a:pt x="12097" y="164687"/>
                    <a:pt x="18288" y="164687"/>
                  </a:cubicBezTo>
                  <a:lnTo>
                    <a:pt x="85153" y="164687"/>
                  </a:lnTo>
                  <a:cubicBezTo>
                    <a:pt x="91345" y="164687"/>
                    <a:pt x="96298" y="159734"/>
                    <a:pt x="96298" y="153543"/>
                  </a:cubicBezTo>
                  <a:lnTo>
                    <a:pt x="96298" y="18288"/>
                  </a:lnTo>
                  <a:cubicBezTo>
                    <a:pt x="96298" y="12192"/>
                    <a:pt x="91345" y="7144"/>
                    <a:pt x="85153" y="7144"/>
                  </a:cubicBezTo>
                  <a:close/>
                </a:path>
              </a:pathLst>
            </a:custGeom>
            <a:gradFill>
              <a:gsLst>
                <a:gs pos="0">
                  <a:srgbClr val="BD955D"/>
                </a:gs>
                <a:gs pos="28000">
                  <a:srgbClr val="987140"/>
                </a:gs>
                <a:gs pos="58000">
                  <a:srgbClr val="F3C27E"/>
                </a:gs>
                <a:gs pos="63000">
                  <a:srgbClr val="F6C480"/>
                </a:gs>
                <a:gs pos="79650">
                  <a:srgbClr val="D6A86A"/>
                </a:gs>
                <a:gs pos="100000">
                  <a:srgbClr val="98714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99" name="Google Shape;399;p46"/>
            <p:cNvSpPr/>
            <p:nvPr/>
          </p:nvSpPr>
          <p:spPr>
            <a:xfrm>
              <a:off x="998589" y="1607534"/>
              <a:ext cx="142875" cy="304800"/>
            </a:xfrm>
            <a:custGeom>
              <a:rect b="b" l="l" r="r" t="t"/>
              <a:pathLst>
                <a:path extrusionOk="0" h="304800" w="142875">
                  <a:moveTo>
                    <a:pt x="18291" y="118205"/>
                  </a:moveTo>
                  <a:lnTo>
                    <a:pt x="29435" y="118205"/>
                  </a:lnTo>
                  <a:lnTo>
                    <a:pt x="29435" y="286893"/>
                  </a:lnTo>
                  <a:cubicBezTo>
                    <a:pt x="29435" y="293084"/>
                    <a:pt x="34388" y="298037"/>
                    <a:pt x="40580" y="298037"/>
                  </a:cubicBezTo>
                  <a:lnTo>
                    <a:pt x="108207" y="298037"/>
                  </a:lnTo>
                  <a:cubicBezTo>
                    <a:pt x="114398" y="298037"/>
                    <a:pt x="119352" y="293084"/>
                    <a:pt x="119352" y="286893"/>
                  </a:cubicBezTo>
                  <a:lnTo>
                    <a:pt x="119352" y="118205"/>
                  </a:lnTo>
                  <a:lnTo>
                    <a:pt x="130496" y="118205"/>
                  </a:lnTo>
                  <a:cubicBezTo>
                    <a:pt x="134591" y="118205"/>
                    <a:pt x="138306" y="116014"/>
                    <a:pt x="140211" y="112490"/>
                  </a:cubicBezTo>
                  <a:cubicBezTo>
                    <a:pt x="142212" y="108966"/>
                    <a:pt x="142021" y="104585"/>
                    <a:pt x="139926" y="101156"/>
                  </a:cubicBezTo>
                  <a:lnTo>
                    <a:pt x="83442" y="12002"/>
                  </a:lnTo>
                  <a:cubicBezTo>
                    <a:pt x="79346" y="5524"/>
                    <a:pt x="68583" y="5524"/>
                    <a:pt x="64583" y="12002"/>
                  </a:cubicBezTo>
                  <a:lnTo>
                    <a:pt x="8861" y="101156"/>
                  </a:lnTo>
                  <a:cubicBezTo>
                    <a:pt x="6671" y="104585"/>
                    <a:pt x="6575" y="108966"/>
                    <a:pt x="8576" y="112490"/>
                  </a:cubicBezTo>
                  <a:cubicBezTo>
                    <a:pt x="10481" y="116014"/>
                    <a:pt x="14291" y="118205"/>
                    <a:pt x="18291" y="118205"/>
                  </a:cubicBezTo>
                  <a:close/>
                </a:path>
              </a:pathLst>
            </a:custGeom>
            <a:gradFill>
              <a:gsLst>
                <a:gs pos="0">
                  <a:srgbClr val="BD955D"/>
                </a:gs>
                <a:gs pos="28000">
                  <a:srgbClr val="987140"/>
                </a:gs>
                <a:gs pos="58000">
                  <a:srgbClr val="F3C27E"/>
                </a:gs>
                <a:gs pos="63000">
                  <a:srgbClr val="F6C480"/>
                </a:gs>
                <a:gs pos="79650">
                  <a:srgbClr val="D6A86A"/>
                </a:gs>
                <a:gs pos="100000">
                  <a:srgbClr val="98714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400" name="Google Shape;400;p46"/>
            <p:cNvSpPr/>
            <p:nvPr/>
          </p:nvSpPr>
          <p:spPr>
            <a:xfrm>
              <a:off x="752656" y="1562597"/>
              <a:ext cx="390525" cy="390525"/>
            </a:xfrm>
            <a:custGeom>
              <a:rect b="b" l="l" r="r" t="t"/>
              <a:pathLst>
                <a:path extrusionOk="0" h="390525" w="390525">
                  <a:moveTo>
                    <a:pt x="376142" y="365262"/>
                  </a:moveTo>
                  <a:lnTo>
                    <a:pt x="29432" y="365262"/>
                  </a:lnTo>
                  <a:lnTo>
                    <a:pt x="29432" y="18552"/>
                  </a:lnTo>
                  <a:cubicBezTo>
                    <a:pt x="29432" y="12837"/>
                    <a:pt x="25241" y="7789"/>
                    <a:pt x="19526" y="7218"/>
                  </a:cubicBezTo>
                  <a:cubicBezTo>
                    <a:pt x="12764" y="6456"/>
                    <a:pt x="7144" y="11694"/>
                    <a:pt x="7144" y="18267"/>
                  </a:cubicBezTo>
                  <a:lnTo>
                    <a:pt x="7144" y="376407"/>
                  </a:lnTo>
                  <a:cubicBezTo>
                    <a:pt x="7144" y="382598"/>
                    <a:pt x="12097" y="387551"/>
                    <a:pt x="18288" y="387551"/>
                  </a:cubicBezTo>
                  <a:lnTo>
                    <a:pt x="376428" y="387551"/>
                  </a:lnTo>
                  <a:cubicBezTo>
                    <a:pt x="383000" y="387551"/>
                    <a:pt x="388239" y="381836"/>
                    <a:pt x="387477" y="375168"/>
                  </a:cubicBezTo>
                  <a:cubicBezTo>
                    <a:pt x="386906" y="369453"/>
                    <a:pt x="381857" y="365262"/>
                    <a:pt x="376142" y="365262"/>
                  </a:cubicBezTo>
                  <a:close/>
                </a:path>
              </a:pathLst>
            </a:custGeom>
            <a:gradFill>
              <a:gsLst>
                <a:gs pos="0">
                  <a:srgbClr val="BD955D"/>
                </a:gs>
                <a:gs pos="28000">
                  <a:srgbClr val="987140"/>
                </a:gs>
                <a:gs pos="58000">
                  <a:srgbClr val="F3C27E"/>
                </a:gs>
                <a:gs pos="63000">
                  <a:srgbClr val="F6C480"/>
                </a:gs>
                <a:gs pos="79650">
                  <a:srgbClr val="D6A86A"/>
                </a:gs>
                <a:gs pos="100000">
                  <a:srgbClr val="98714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401" name="Google Shape;401;p46"/>
          <p:cNvSpPr txBox="1"/>
          <p:nvPr/>
        </p:nvSpPr>
        <p:spPr>
          <a:xfrm>
            <a:off x="1527017" y="2969857"/>
            <a:ext cx="2556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Aria Resort &amp; Casino</a:t>
            </a:r>
            <a:endParaRPr sz="800">
              <a:solidFill>
                <a:srgbClr val="BC915A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Hilton </a:t>
            </a:r>
            <a:r>
              <a:rPr lang="en"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Resorts</a:t>
            </a:r>
            <a:r>
              <a:rPr lang="en"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 World</a:t>
            </a:r>
            <a:endParaRPr sz="800">
              <a:solidFill>
                <a:srgbClr val="BC915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02" name="Google Shape;402;p46"/>
          <p:cNvSpPr/>
          <p:nvPr/>
        </p:nvSpPr>
        <p:spPr>
          <a:xfrm>
            <a:off x="1527016" y="2754860"/>
            <a:ext cx="255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Competitors</a:t>
            </a:r>
            <a:endParaRPr sz="1100"/>
          </a:p>
        </p:txBody>
      </p:sp>
      <p:sp>
        <p:nvSpPr>
          <p:cNvPr id="403" name="Google Shape;403;p46"/>
          <p:cNvSpPr/>
          <p:nvPr/>
        </p:nvSpPr>
        <p:spPr>
          <a:xfrm>
            <a:off x="675313" y="3584170"/>
            <a:ext cx="605100" cy="605100"/>
          </a:xfrm>
          <a:prstGeom prst="ellipse">
            <a:avLst/>
          </a:prstGeom>
          <a:noFill/>
          <a:ln cap="flat" cmpd="sng" w="38100">
            <a:solidFill>
              <a:srgbClr val="BC945D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04" name="Google Shape;404;p46"/>
          <p:cNvSpPr/>
          <p:nvPr/>
        </p:nvSpPr>
        <p:spPr>
          <a:xfrm>
            <a:off x="887838" y="3813629"/>
            <a:ext cx="180023" cy="205026"/>
          </a:xfrm>
          <a:custGeom>
            <a:rect b="b" l="l" r="r" t="t"/>
            <a:pathLst>
              <a:path extrusionOk="0" h="390525" w="342900">
                <a:moveTo>
                  <a:pt x="336869" y="48482"/>
                </a:moveTo>
                <a:cubicBezTo>
                  <a:pt x="330678" y="24098"/>
                  <a:pt x="309723" y="7144"/>
                  <a:pt x="286006" y="7144"/>
                </a:cubicBezTo>
                <a:cubicBezTo>
                  <a:pt x="286006" y="7144"/>
                  <a:pt x="286006" y="7144"/>
                  <a:pt x="286006" y="7144"/>
                </a:cubicBezTo>
                <a:lnTo>
                  <a:pt x="255716" y="7144"/>
                </a:lnTo>
                <a:lnTo>
                  <a:pt x="90172" y="7144"/>
                </a:lnTo>
                <a:lnTo>
                  <a:pt x="59882" y="7144"/>
                </a:lnTo>
                <a:cubicBezTo>
                  <a:pt x="59882" y="7144"/>
                  <a:pt x="59882" y="7144"/>
                  <a:pt x="59882" y="7144"/>
                </a:cubicBezTo>
                <a:cubicBezTo>
                  <a:pt x="36165" y="7144"/>
                  <a:pt x="15305" y="24194"/>
                  <a:pt x="9019" y="48482"/>
                </a:cubicBezTo>
                <a:cubicBezTo>
                  <a:pt x="5876" y="60865"/>
                  <a:pt x="5113" y="80581"/>
                  <a:pt x="19592" y="103727"/>
                </a:cubicBezTo>
                <a:cubicBezTo>
                  <a:pt x="30640" y="121444"/>
                  <a:pt x="48738" y="137731"/>
                  <a:pt x="73217" y="152305"/>
                </a:cubicBezTo>
                <a:cubicBezTo>
                  <a:pt x="76265" y="198501"/>
                  <a:pt x="110841" y="236220"/>
                  <a:pt x="155704" y="244126"/>
                </a:cubicBezTo>
                <a:lnTo>
                  <a:pt x="155704" y="282035"/>
                </a:lnTo>
                <a:lnTo>
                  <a:pt x="102459" y="282035"/>
                </a:lnTo>
                <a:cubicBezTo>
                  <a:pt x="92934" y="282035"/>
                  <a:pt x="85124" y="289751"/>
                  <a:pt x="85124" y="299371"/>
                </a:cubicBezTo>
                <a:lnTo>
                  <a:pt x="85124" y="370332"/>
                </a:lnTo>
                <a:cubicBezTo>
                  <a:pt x="85124" y="379857"/>
                  <a:pt x="92839" y="387667"/>
                  <a:pt x="102459" y="387667"/>
                </a:cubicBezTo>
                <a:lnTo>
                  <a:pt x="244001" y="387667"/>
                </a:lnTo>
                <a:cubicBezTo>
                  <a:pt x="253526" y="387667"/>
                  <a:pt x="261336" y="379952"/>
                  <a:pt x="261336" y="370332"/>
                </a:cubicBezTo>
                <a:lnTo>
                  <a:pt x="261336" y="299371"/>
                </a:lnTo>
                <a:cubicBezTo>
                  <a:pt x="261336" y="289846"/>
                  <a:pt x="253621" y="282035"/>
                  <a:pt x="244001" y="282035"/>
                </a:cubicBezTo>
                <a:lnTo>
                  <a:pt x="190756" y="282035"/>
                </a:lnTo>
                <a:lnTo>
                  <a:pt x="190756" y="244221"/>
                </a:lnTo>
                <a:cubicBezTo>
                  <a:pt x="235238" y="236410"/>
                  <a:pt x="269908" y="198596"/>
                  <a:pt x="272862" y="152305"/>
                </a:cubicBezTo>
                <a:cubicBezTo>
                  <a:pt x="297246" y="137731"/>
                  <a:pt x="315247" y="121444"/>
                  <a:pt x="326297" y="103822"/>
                </a:cubicBezTo>
                <a:cubicBezTo>
                  <a:pt x="340774" y="80581"/>
                  <a:pt x="340013" y="60865"/>
                  <a:pt x="336869" y="48482"/>
                </a:cubicBezTo>
                <a:close/>
                <a:moveTo>
                  <a:pt x="42833" y="57340"/>
                </a:moveTo>
                <a:cubicBezTo>
                  <a:pt x="45405" y="47244"/>
                  <a:pt x="53501" y="42005"/>
                  <a:pt x="60168" y="42005"/>
                </a:cubicBezTo>
                <a:lnTo>
                  <a:pt x="60168" y="42005"/>
                </a:lnTo>
                <a:lnTo>
                  <a:pt x="73217" y="42005"/>
                </a:lnTo>
                <a:lnTo>
                  <a:pt x="73313" y="110871"/>
                </a:lnTo>
                <a:cubicBezTo>
                  <a:pt x="46643" y="90297"/>
                  <a:pt x="39499" y="70580"/>
                  <a:pt x="42833" y="57340"/>
                </a:cubicBezTo>
                <a:close/>
                <a:moveTo>
                  <a:pt x="273052" y="110776"/>
                </a:moveTo>
                <a:lnTo>
                  <a:pt x="273052" y="42005"/>
                </a:lnTo>
                <a:lnTo>
                  <a:pt x="286101" y="42005"/>
                </a:lnTo>
                <a:lnTo>
                  <a:pt x="286101" y="42005"/>
                </a:lnTo>
                <a:cubicBezTo>
                  <a:pt x="292769" y="42005"/>
                  <a:pt x="300865" y="47244"/>
                  <a:pt x="303436" y="57340"/>
                </a:cubicBezTo>
                <a:cubicBezTo>
                  <a:pt x="306865" y="70580"/>
                  <a:pt x="299722" y="90202"/>
                  <a:pt x="273052" y="110776"/>
                </a:cubicBezTo>
                <a:close/>
              </a:path>
            </a:pathLst>
          </a:custGeom>
          <a:gradFill>
            <a:gsLst>
              <a:gs pos="0">
                <a:srgbClr val="BD955D"/>
              </a:gs>
              <a:gs pos="28000">
                <a:srgbClr val="987140"/>
              </a:gs>
              <a:gs pos="58000">
                <a:srgbClr val="F3C27E"/>
              </a:gs>
              <a:gs pos="63000">
                <a:srgbClr val="F6C480"/>
              </a:gs>
              <a:gs pos="79650">
                <a:srgbClr val="D6A86A"/>
              </a:gs>
              <a:gs pos="100000">
                <a:srgbClr val="987141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05" name="Google Shape;405;p46"/>
          <p:cNvSpPr txBox="1"/>
          <p:nvPr/>
        </p:nvSpPr>
        <p:spPr>
          <a:xfrm>
            <a:off x="1527017" y="3842146"/>
            <a:ext cx="2556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Modernize website to catch with current time</a:t>
            </a:r>
            <a:endParaRPr sz="800">
              <a:solidFill>
                <a:srgbClr val="BC915A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and match with competitors</a:t>
            </a:r>
            <a:endParaRPr sz="800">
              <a:solidFill>
                <a:srgbClr val="BC915A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06" name="Google Shape;406;p46"/>
          <p:cNvSpPr/>
          <p:nvPr/>
        </p:nvSpPr>
        <p:spPr>
          <a:xfrm>
            <a:off x="1527016" y="3627149"/>
            <a:ext cx="255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BC915A"/>
                </a:solidFill>
                <a:latin typeface="EB Garamond"/>
                <a:ea typeface="EB Garamond"/>
                <a:cs typeface="EB Garamond"/>
                <a:sym typeface="EB Garamond"/>
              </a:rPr>
              <a:t>Steps forward</a:t>
            </a:r>
            <a:endParaRPr sz="1100"/>
          </a:p>
        </p:txBody>
      </p:sp>
      <p:pic>
        <p:nvPicPr>
          <p:cNvPr id="407" name="Google Shape;407;p46"/>
          <p:cNvPicPr preferRelativeResize="0"/>
          <p:nvPr/>
        </p:nvPicPr>
        <p:blipFill rotWithShape="1">
          <a:blip r:embed="rId5">
            <a:alphaModFix/>
          </a:blip>
          <a:srcRect b="0" l="20368" r="20368" t="0"/>
          <a:stretch/>
        </p:blipFill>
        <p:spPr>
          <a:xfrm>
            <a:off x="4572013" y="-7"/>
            <a:ext cx="457238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PTMON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